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1" r:id="rId4"/>
    <p:sldMasterId id="2147483865" r:id="rId5"/>
    <p:sldMasterId id="2147483904" r:id="rId6"/>
  </p:sldMasterIdLst>
  <p:notesMasterIdLst>
    <p:notesMasterId r:id="rId21"/>
  </p:notesMasterIdLst>
  <p:sldIdLst>
    <p:sldId id="1000914" r:id="rId7"/>
    <p:sldId id="1000985" r:id="rId8"/>
    <p:sldId id="1000986" r:id="rId9"/>
    <p:sldId id="1000988" r:id="rId10"/>
    <p:sldId id="1000968" r:id="rId11"/>
    <p:sldId id="1000977" r:id="rId12"/>
    <p:sldId id="1000978" r:id="rId13"/>
    <p:sldId id="1000979" r:id="rId14"/>
    <p:sldId id="1000969" r:id="rId15"/>
    <p:sldId id="1000971" r:id="rId16"/>
    <p:sldId id="1000972" r:id="rId17"/>
    <p:sldId id="1000983" r:id="rId18"/>
    <p:sldId id="1000974" r:id="rId19"/>
    <p:sldId id="1000965" r:id="rId2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a:srgbClr val="DE82D3"/>
    <a:srgbClr val="9E5880"/>
    <a:srgbClr val="9B0303"/>
    <a:srgbClr val="FC6060"/>
    <a:srgbClr val="AF327E"/>
    <a:srgbClr val="2D8B82"/>
    <a:srgbClr val="1B4382"/>
    <a:srgbClr val="02CEF8"/>
    <a:srgbClr val="194F4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IN"/>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A184AA2-53D8-4126-9825-C7DF88768B67}" type="datetimeFigureOut">
              <a:rPr lang="en-IN" smtClean="0"/>
              <a:t>03-09-2025</a:t>
            </a:fld>
            <a:endParaRPr lang="en-IN"/>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IN"/>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IN"/>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92E959E-4D0A-4080-85CE-2A5C8E3F2DEC}" type="slidenum">
              <a:rPr lang="en-IN" smtClean="0"/>
              <a:t>‹#›</a:t>
            </a:fld>
            <a:endParaRPr lang="en-IN"/>
          </a:p>
        </p:txBody>
      </p:sp>
    </p:spTree>
    <p:extLst>
      <p:ext uri="{BB962C8B-B14F-4D97-AF65-F5344CB8AC3E}">
        <p14:creationId xmlns:p14="http://schemas.microsoft.com/office/powerpoint/2010/main" val="29551235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unsplash.com/photos/XLm6-fPwK5Q"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unsplash.com/photos/pb_lF8VWaPU"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unsplash.com/photos/mO-uPVwGVI0"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unsplash.com/photos/pb_lF8VWaPU"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unsplash.com/photos/mO-uPVwGVI0"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unsplash.com/photos/pb_lF8VWaPU"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unsplash.com/photos/mO-uPVwGVI0"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unsplash.com/photos/pb_lF8VWaPU"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unsplash.com/photos/mO-uPVwGVI0"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unsplash.com/photos/pb_lF8VWaPU"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unsplash.com/photos/mO-uPVwGVI0"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unsplash.com/photos/pb_lF8VWaPU"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unsplash.com/photos/mO-uPVwGVI0"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unsplash.com/photos/pb_lF8VWaPU"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unsplash.com/photos/mO-uPVwGVI0"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unsplash.com/photos/pb_lF8VWaPU"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unsplash.com/photos/mO-uPVwGVI0"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unsplash.com/photos/pb_lF8VWaPU"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unsplash.com/photos/mO-uPVwGVI0"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unsplash.com/photos/pb_lF8VWaPU"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unsplash.com/photos/mO-uPVwGVI0"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unsplash.com/photos/pb_lF8VWaPU"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unsplash.com/photos/mO-uPVwGVI0"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unsplash.com/photos/pb_lF8VWaPU"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unsplash.com/photos/mO-uPVwGVI0" TargetMode="Externa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unsplash.com/photos/iusJ25iYu1c"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2A347-3DB6-30D0-F189-5DFC09569E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425B28-1B01-1F55-978D-845F6B84C8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01CB03-44BA-5438-8EB7-AD3A2BF99E1A}"/>
              </a:ext>
            </a:extLst>
          </p:cNvPr>
          <p:cNvSpPr>
            <a:spLocks noGrp="1"/>
          </p:cNvSpPr>
          <p:nvPr>
            <p:ph type="body" idx="1"/>
          </p:nvPr>
        </p:nvSpPr>
        <p:spPr/>
        <p:txBody>
          <a:bodyPr/>
          <a:lstStyle/>
          <a:p>
            <a:r>
              <a:rPr lang="en-US"/>
              <a:t>Picture:</a:t>
            </a:r>
          </a:p>
          <a:p>
            <a:pPr marL="171450" indent="-171450">
              <a:buFontTx/>
              <a:buChar char="-"/>
            </a:pPr>
            <a:r>
              <a:rPr lang="en-US">
                <a:hlinkClick r:id="rId3"/>
              </a:rPr>
              <a:t>https://unsplash.com/photos/XLm6-fPwK5Q</a:t>
            </a:r>
            <a:endParaRPr lang="en-US"/>
          </a:p>
          <a:p>
            <a:pPr marL="171450" indent="-171450">
              <a:buFontTx/>
              <a:buChar char="-"/>
            </a:pPr>
            <a:endParaRPr lang="en-US"/>
          </a:p>
        </p:txBody>
      </p:sp>
      <p:sp>
        <p:nvSpPr>
          <p:cNvPr id="4" name="Slide Number Placeholder 3">
            <a:extLst>
              <a:ext uri="{FF2B5EF4-FFF2-40B4-BE49-F238E27FC236}">
                <a16:creationId xmlns:a16="http://schemas.microsoft.com/office/drawing/2014/main" id="{9B9D55FB-E6DA-BFB6-6443-61EF694BDCD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82CB58-14DB-4D82-8B9D-F1DBBA7A975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87391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51D11-1862-411A-8C81-4FACE8536C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260266-A629-B301-9E6F-0F2D4DFC48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6AE64D-0B0B-525D-3BB0-21EE4864E3F3}"/>
              </a:ext>
            </a:extLst>
          </p:cNvPr>
          <p:cNvSpPr>
            <a:spLocks noGrp="1"/>
          </p:cNvSpPr>
          <p:nvPr>
            <p:ph type="body" idx="1"/>
          </p:nvPr>
        </p:nvSpPr>
        <p:spPr/>
        <p:txBody>
          <a:bodyPr/>
          <a:lstStyle/>
          <a:p>
            <a:r>
              <a:rPr lang="en-US"/>
              <a:t>Picture:</a:t>
            </a:r>
          </a:p>
          <a:p>
            <a:pPr marL="171450" indent="-171450">
              <a:buFontTx/>
              <a:buChar char="-"/>
            </a:pPr>
            <a:r>
              <a:rPr lang="en-US">
                <a:hlinkClick r:id="rId3"/>
              </a:rPr>
              <a:t>https://unsplash.com/photos/pb_lF8VWaPU</a:t>
            </a:r>
            <a:endParaRPr lang="en-US"/>
          </a:p>
          <a:p>
            <a:pPr marL="171450" indent="-171450">
              <a:buFontTx/>
              <a:buChar char="-"/>
            </a:pPr>
            <a:r>
              <a:rPr lang="en-US"/>
              <a:t>- </a:t>
            </a:r>
            <a:r>
              <a:rPr lang="en-US">
                <a:hlinkClick r:id="rId4"/>
              </a:rPr>
              <a:t>https://unsplash.com/photos/mO-uPVwGVI0</a:t>
            </a:r>
            <a:endParaRPr lang="en-US"/>
          </a:p>
        </p:txBody>
      </p:sp>
      <p:sp>
        <p:nvSpPr>
          <p:cNvPr id="4" name="Slide Number Placeholder 3">
            <a:extLst>
              <a:ext uri="{FF2B5EF4-FFF2-40B4-BE49-F238E27FC236}">
                <a16:creationId xmlns:a16="http://schemas.microsoft.com/office/drawing/2014/main" id="{B4A4D9B5-02E5-D4EC-CD4A-F6CA11A70C9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82CB58-14DB-4D82-8B9D-F1DBBA7A975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749627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9C483-D5D8-4C48-6663-AED334C42E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27C7DC-C349-CF1F-21E7-4C37A5CDCA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A2C78F-1CAD-0E2C-F0F0-29084D3AE23F}"/>
              </a:ext>
            </a:extLst>
          </p:cNvPr>
          <p:cNvSpPr>
            <a:spLocks noGrp="1"/>
          </p:cNvSpPr>
          <p:nvPr>
            <p:ph type="body" idx="1"/>
          </p:nvPr>
        </p:nvSpPr>
        <p:spPr/>
        <p:txBody>
          <a:bodyPr/>
          <a:lstStyle/>
          <a:p>
            <a:r>
              <a:rPr lang="en-US"/>
              <a:t>Picture:</a:t>
            </a:r>
          </a:p>
          <a:p>
            <a:pPr marL="171450" indent="-171450">
              <a:buFontTx/>
              <a:buChar char="-"/>
            </a:pPr>
            <a:r>
              <a:rPr lang="en-US">
                <a:hlinkClick r:id="rId3"/>
              </a:rPr>
              <a:t>https://unsplash.com/photos/pb_lF8VWaPU</a:t>
            </a:r>
            <a:endParaRPr lang="en-US"/>
          </a:p>
          <a:p>
            <a:pPr marL="171450" indent="-171450">
              <a:buFontTx/>
              <a:buChar char="-"/>
            </a:pPr>
            <a:r>
              <a:rPr lang="en-US"/>
              <a:t>- </a:t>
            </a:r>
            <a:r>
              <a:rPr lang="en-US">
                <a:hlinkClick r:id="rId4"/>
              </a:rPr>
              <a:t>https://unsplash.com/photos/mO-uPVwGVI0</a:t>
            </a:r>
            <a:endParaRPr lang="en-US"/>
          </a:p>
        </p:txBody>
      </p:sp>
      <p:sp>
        <p:nvSpPr>
          <p:cNvPr id="4" name="Slide Number Placeholder 3">
            <a:extLst>
              <a:ext uri="{FF2B5EF4-FFF2-40B4-BE49-F238E27FC236}">
                <a16:creationId xmlns:a16="http://schemas.microsoft.com/office/drawing/2014/main" id="{E6D12297-D543-92D5-0BFE-F5296021D8A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82CB58-14DB-4D82-8B9D-F1DBBA7A975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477321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8040C-6AA3-C157-750B-8D19D0BA46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BCE8A6-0DEF-DB66-4DFE-EAC9FFE0D4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2717A4-3101-F790-AA8E-E7ABDEFDB731}"/>
              </a:ext>
            </a:extLst>
          </p:cNvPr>
          <p:cNvSpPr>
            <a:spLocks noGrp="1"/>
          </p:cNvSpPr>
          <p:nvPr>
            <p:ph type="body" idx="1"/>
          </p:nvPr>
        </p:nvSpPr>
        <p:spPr/>
        <p:txBody>
          <a:bodyPr/>
          <a:lstStyle/>
          <a:p>
            <a:r>
              <a:rPr lang="en-US"/>
              <a:t>Picture:</a:t>
            </a:r>
          </a:p>
          <a:p>
            <a:pPr marL="171450" indent="-171450">
              <a:buFontTx/>
              <a:buChar char="-"/>
            </a:pPr>
            <a:r>
              <a:rPr lang="en-US">
                <a:hlinkClick r:id="rId3"/>
              </a:rPr>
              <a:t>https://unsplash.com/photos/pb_lF8VWaPU</a:t>
            </a:r>
            <a:endParaRPr lang="en-US"/>
          </a:p>
          <a:p>
            <a:pPr marL="171450" indent="-171450">
              <a:buFontTx/>
              <a:buChar char="-"/>
            </a:pPr>
            <a:r>
              <a:rPr lang="en-US"/>
              <a:t>- </a:t>
            </a:r>
            <a:r>
              <a:rPr lang="en-US">
                <a:hlinkClick r:id="rId4"/>
              </a:rPr>
              <a:t>https://unsplash.com/photos/mO-uPVwGVI0</a:t>
            </a:r>
            <a:endParaRPr lang="en-US"/>
          </a:p>
        </p:txBody>
      </p:sp>
      <p:sp>
        <p:nvSpPr>
          <p:cNvPr id="4" name="Slide Number Placeholder 3">
            <a:extLst>
              <a:ext uri="{FF2B5EF4-FFF2-40B4-BE49-F238E27FC236}">
                <a16:creationId xmlns:a16="http://schemas.microsoft.com/office/drawing/2014/main" id="{A0833F53-092F-B09F-4749-ED8109BEA32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82CB58-14DB-4D82-8B9D-F1DBBA7A975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313508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CDA2D-2BD1-F4CD-083A-14E92CFED4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E9716B-E4AA-7DD7-A17A-CA225BE491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E4C77A-EFCC-D89A-DE9D-E5C4A0735966}"/>
              </a:ext>
            </a:extLst>
          </p:cNvPr>
          <p:cNvSpPr>
            <a:spLocks noGrp="1"/>
          </p:cNvSpPr>
          <p:nvPr>
            <p:ph type="body" idx="1"/>
          </p:nvPr>
        </p:nvSpPr>
        <p:spPr/>
        <p:txBody>
          <a:bodyPr/>
          <a:lstStyle/>
          <a:p>
            <a:r>
              <a:rPr lang="en-US"/>
              <a:t>Picture:</a:t>
            </a:r>
          </a:p>
          <a:p>
            <a:pPr marL="171450" indent="-171450">
              <a:buFontTx/>
              <a:buChar char="-"/>
            </a:pPr>
            <a:r>
              <a:rPr lang="en-US">
                <a:hlinkClick r:id="rId3"/>
              </a:rPr>
              <a:t>https://unsplash.com/photos/pb_lF8VWaPU</a:t>
            </a:r>
            <a:endParaRPr lang="en-US"/>
          </a:p>
          <a:p>
            <a:pPr marL="171450" indent="-171450">
              <a:buFontTx/>
              <a:buChar char="-"/>
            </a:pPr>
            <a:r>
              <a:rPr lang="en-US"/>
              <a:t>- </a:t>
            </a:r>
            <a:r>
              <a:rPr lang="en-US">
                <a:hlinkClick r:id="rId4"/>
              </a:rPr>
              <a:t>https://unsplash.com/photos/mO-uPVwGVI0</a:t>
            </a:r>
            <a:endParaRPr lang="en-US"/>
          </a:p>
        </p:txBody>
      </p:sp>
      <p:sp>
        <p:nvSpPr>
          <p:cNvPr id="4" name="Slide Number Placeholder 3">
            <a:extLst>
              <a:ext uri="{FF2B5EF4-FFF2-40B4-BE49-F238E27FC236}">
                <a16:creationId xmlns:a16="http://schemas.microsoft.com/office/drawing/2014/main" id="{B5912B62-ADD6-4757-0314-E73224A3C7F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82CB58-14DB-4D82-8B9D-F1DBBA7A975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555924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46CD87-89DD-23F4-AC32-66CF83D12C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3AA427-FCAA-144C-A626-783400C115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D17F80-6E33-8D88-0FDE-B6D461437A9F}"/>
              </a:ext>
            </a:extLst>
          </p:cNvPr>
          <p:cNvSpPr>
            <a:spLocks noGrp="1"/>
          </p:cNvSpPr>
          <p:nvPr>
            <p:ph type="body" idx="1"/>
          </p:nvPr>
        </p:nvSpPr>
        <p:spPr/>
        <p:txBody>
          <a:bodyPr/>
          <a:lstStyle/>
          <a:p>
            <a:r>
              <a:rPr lang="en-US"/>
              <a:t>Picture:</a:t>
            </a:r>
          </a:p>
          <a:p>
            <a:pPr marL="171450" indent="-171450">
              <a:buFontTx/>
              <a:buChar char="-"/>
            </a:pPr>
            <a:r>
              <a:rPr lang="en-US">
                <a:hlinkClick r:id="rId3"/>
              </a:rPr>
              <a:t>https://unsplash.com/photos/pb_lF8VWaPU</a:t>
            </a:r>
            <a:endParaRPr lang="en-US"/>
          </a:p>
          <a:p>
            <a:pPr marL="171450" indent="-171450">
              <a:buFontTx/>
              <a:buChar char="-"/>
            </a:pPr>
            <a:r>
              <a:rPr lang="en-US"/>
              <a:t>- </a:t>
            </a:r>
            <a:r>
              <a:rPr lang="en-US">
                <a:hlinkClick r:id="rId4"/>
              </a:rPr>
              <a:t>https://unsplash.com/photos/mO-uPVwGVI0</a:t>
            </a:r>
            <a:endParaRPr lang="en-US"/>
          </a:p>
        </p:txBody>
      </p:sp>
      <p:sp>
        <p:nvSpPr>
          <p:cNvPr id="4" name="Slide Number Placeholder 3">
            <a:extLst>
              <a:ext uri="{FF2B5EF4-FFF2-40B4-BE49-F238E27FC236}">
                <a16:creationId xmlns:a16="http://schemas.microsoft.com/office/drawing/2014/main" id="{77BD75A0-C0AB-B076-04B7-9A7535676C0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82CB58-14DB-4D82-8B9D-F1DBBA7A975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907044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1E8E54-FF37-F32F-581A-D8D12539E5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13EC68-626A-9618-479B-9DDA60DC9F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DB807D-4973-E62C-B84C-E41C2AF3ABF8}"/>
              </a:ext>
            </a:extLst>
          </p:cNvPr>
          <p:cNvSpPr>
            <a:spLocks noGrp="1"/>
          </p:cNvSpPr>
          <p:nvPr>
            <p:ph type="body" idx="1"/>
          </p:nvPr>
        </p:nvSpPr>
        <p:spPr/>
        <p:txBody>
          <a:bodyPr/>
          <a:lstStyle/>
          <a:p>
            <a:r>
              <a:rPr lang="en-US"/>
              <a:t>Picture:</a:t>
            </a:r>
          </a:p>
          <a:p>
            <a:pPr marL="171450" indent="-171450">
              <a:buFontTx/>
              <a:buChar char="-"/>
            </a:pPr>
            <a:r>
              <a:rPr lang="en-US">
                <a:hlinkClick r:id="rId3"/>
              </a:rPr>
              <a:t>https://unsplash.com/photos/pb_lF8VWaPU</a:t>
            </a:r>
            <a:endParaRPr lang="en-US"/>
          </a:p>
          <a:p>
            <a:pPr marL="171450" indent="-171450">
              <a:buFontTx/>
              <a:buChar char="-"/>
            </a:pPr>
            <a:r>
              <a:rPr lang="en-US"/>
              <a:t>- </a:t>
            </a:r>
            <a:r>
              <a:rPr lang="en-US">
                <a:hlinkClick r:id="rId4"/>
              </a:rPr>
              <a:t>https://unsplash.com/photos/mO-uPVwGVI0</a:t>
            </a:r>
            <a:endParaRPr lang="en-US"/>
          </a:p>
        </p:txBody>
      </p:sp>
      <p:sp>
        <p:nvSpPr>
          <p:cNvPr id="4" name="Slide Number Placeholder 3">
            <a:extLst>
              <a:ext uri="{FF2B5EF4-FFF2-40B4-BE49-F238E27FC236}">
                <a16:creationId xmlns:a16="http://schemas.microsoft.com/office/drawing/2014/main" id="{7433FF14-8EBC-B6EB-A27E-605BBDDE879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82CB58-14DB-4D82-8B9D-F1DBBA7A975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846764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5447E-5E32-CFC3-C4DC-72F8918C75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6BFB3A-46A9-D26D-FAD5-D285D1E587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37B77C-C6F9-6E08-CF8B-E860AE9F2E1E}"/>
              </a:ext>
            </a:extLst>
          </p:cNvPr>
          <p:cNvSpPr>
            <a:spLocks noGrp="1"/>
          </p:cNvSpPr>
          <p:nvPr>
            <p:ph type="body" idx="1"/>
          </p:nvPr>
        </p:nvSpPr>
        <p:spPr/>
        <p:txBody>
          <a:bodyPr/>
          <a:lstStyle/>
          <a:p>
            <a:r>
              <a:rPr lang="en-US"/>
              <a:t>Picture:</a:t>
            </a:r>
          </a:p>
          <a:p>
            <a:pPr marL="171450" indent="-171450">
              <a:buFontTx/>
              <a:buChar char="-"/>
            </a:pPr>
            <a:r>
              <a:rPr lang="en-US">
                <a:hlinkClick r:id="rId3"/>
              </a:rPr>
              <a:t>https://unsplash.com/photos/pb_lF8VWaPU</a:t>
            </a:r>
            <a:endParaRPr lang="en-US"/>
          </a:p>
          <a:p>
            <a:pPr marL="171450" indent="-171450">
              <a:buFontTx/>
              <a:buChar char="-"/>
            </a:pPr>
            <a:r>
              <a:rPr lang="en-US"/>
              <a:t>- </a:t>
            </a:r>
            <a:r>
              <a:rPr lang="en-US">
                <a:hlinkClick r:id="rId4"/>
              </a:rPr>
              <a:t>https://unsplash.com/photos/mO-uPVwGVI0</a:t>
            </a:r>
            <a:endParaRPr lang="en-US"/>
          </a:p>
        </p:txBody>
      </p:sp>
      <p:sp>
        <p:nvSpPr>
          <p:cNvPr id="4" name="Slide Number Placeholder 3">
            <a:extLst>
              <a:ext uri="{FF2B5EF4-FFF2-40B4-BE49-F238E27FC236}">
                <a16:creationId xmlns:a16="http://schemas.microsoft.com/office/drawing/2014/main" id="{B207D446-D75C-A641-464C-48082C42EEB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82CB58-14DB-4D82-8B9D-F1DBBA7A975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400885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53275-B314-7E98-D7E5-705FAC997F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06658B-13D7-2353-A611-09B2D97206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E9AD68-6D30-982E-2391-6EAECA92CB9B}"/>
              </a:ext>
            </a:extLst>
          </p:cNvPr>
          <p:cNvSpPr>
            <a:spLocks noGrp="1"/>
          </p:cNvSpPr>
          <p:nvPr>
            <p:ph type="body" idx="1"/>
          </p:nvPr>
        </p:nvSpPr>
        <p:spPr/>
        <p:txBody>
          <a:bodyPr/>
          <a:lstStyle/>
          <a:p>
            <a:r>
              <a:rPr lang="en-US"/>
              <a:t>Picture:</a:t>
            </a:r>
          </a:p>
          <a:p>
            <a:pPr marL="171450" indent="-171450">
              <a:buFontTx/>
              <a:buChar char="-"/>
            </a:pPr>
            <a:r>
              <a:rPr lang="en-US">
                <a:hlinkClick r:id="rId3"/>
              </a:rPr>
              <a:t>https://unsplash.com/photos/pb_lF8VWaPU</a:t>
            </a:r>
            <a:endParaRPr lang="en-US"/>
          </a:p>
          <a:p>
            <a:pPr marL="171450" indent="-171450">
              <a:buFontTx/>
              <a:buChar char="-"/>
            </a:pPr>
            <a:r>
              <a:rPr lang="en-US"/>
              <a:t>- </a:t>
            </a:r>
            <a:r>
              <a:rPr lang="en-US">
                <a:hlinkClick r:id="rId4"/>
              </a:rPr>
              <a:t>https://unsplash.com/photos/mO-uPVwGVI0</a:t>
            </a:r>
            <a:endParaRPr lang="en-US"/>
          </a:p>
        </p:txBody>
      </p:sp>
      <p:sp>
        <p:nvSpPr>
          <p:cNvPr id="4" name="Slide Number Placeholder 3">
            <a:extLst>
              <a:ext uri="{FF2B5EF4-FFF2-40B4-BE49-F238E27FC236}">
                <a16:creationId xmlns:a16="http://schemas.microsoft.com/office/drawing/2014/main" id="{A13BA534-1A0B-8B38-5B69-EA550384451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82CB58-14DB-4D82-8B9D-F1DBBA7A975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016909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91CC9-F14E-D7E5-DC95-06320B0BFE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968C52-F978-E81B-BCAC-41C44ABD97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BF652B-E920-3A11-3A07-A0E6CEE4A579}"/>
              </a:ext>
            </a:extLst>
          </p:cNvPr>
          <p:cNvSpPr>
            <a:spLocks noGrp="1"/>
          </p:cNvSpPr>
          <p:nvPr>
            <p:ph type="body" idx="1"/>
          </p:nvPr>
        </p:nvSpPr>
        <p:spPr/>
        <p:txBody>
          <a:bodyPr/>
          <a:lstStyle/>
          <a:p>
            <a:r>
              <a:rPr lang="en-US"/>
              <a:t>Picture:</a:t>
            </a:r>
          </a:p>
          <a:p>
            <a:pPr marL="171450" indent="-171450">
              <a:buFontTx/>
              <a:buChar char="-"/>
            </a:pPr>
            <a:r>
              <a:rPr lang="en-US">
                <a:hlinkClick r:id="rId3"/>
              </a:rPr>
              <a:t>https://unsplash.com/photos/pb_lF8VWaPU</a:t>
            </a:r>
            <a:endParaRPr lang="en-US"/>
          </a:p>
          <a:p>
            <a:pPr marL="171450" indent="-171450">
              <a:buFontTx/>
              <a:buChar char="-"/>
            </a:pPr>
            <a:r>
              <a:rPr lang="en-US"/>
              <a:t>- </a:t>
            </a:r>
            <a:r>
              <a:rPr lang="en-US">
                <a:hlinkClick r:id="rId4"/>
              </a:rPr>
              <a:t>https://unsplash.com/photos/mO-uPVwGVI0</a:t>
            </a:r>
            <a:endParaRPr lang="en-US"/>
          </a:p>
        </p:txBody>
      </p:sp>
      <p:sp>
        <p:nvSpPr>
          <p:cNvPr id="4" name="Slide Number Placeholder 3">
            <a:extLst>
              <a:ext uri="{FF2B5EF4-FFF2-40B4-BE49-F238E27FC236}">
                <a16:creationId xmlns:a16="http://schemas.microsoft.com/office/drawing/2014/main" id="{5D156CDA-9720-242A-CA38-129C0BE93EB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82CB58-14DB-4D82-8B9D-F1DBBA7A975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570027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8BF7A-08F1-0F3E-C926-A91756CD78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9664A8-C8EF-6A3B-06C7-A6383CA062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1C7ED4-5690-EAF2-6206-5FF41AD18748}"/>
              </a:ext>
            </a:extLst>
          </p:cNvPr>
          <p:cNvSpPr>
            <a:spLocks noGrp="1"/>
          </p:cNvSpPr>
          <p:nvPr>
            <p:ph type="body" idx="1"/>
          </p:nvPr>
        </p:nvSpPr>
        <p:spPr/>
        <p:txBody>
          <a:bodyPr/>
          <a:lstStyle/>
          <a:p>
            <a:r>
              <a:rPr lang="en-US"/>
              <a:t>Picture:</a:t>
            </a:r>
          </a:p>
          <a:p>
            <a:pPr marL="171450" indent="-171450">
              <a:buFontTx/>
              <a:buChar char="-"/>
            </a:pPr>
            <a:r>
              <a:rPr lang="en-US">
                <a:hlinkClick r:id="rId3"/>
              </a:rPr>
              <a:t>https://unsplash.com/photos/pb_lF8VWaPU</a:t>
            </a:r>
            <a:endParaRPr lang="en-US"/>
          </a:p>
          <a:p>
            <a:pPr marL="171450" indent="-171450">
              <a:buFontTx/>
              <a:buChar char="-"/>
            </a:pPr>
            <a:r>
              <a:rPr lang="en-US"/>
              <a:t>- </a:t>
            </a:r>
            <a:r>
              <a:rPr lang="en-US">
                <a:hlinkClick r:id="rId4"/>
              </a:rPr>
              <a:t>https://unsplash.com/photos/mO-uPVwGVI0</a:t>
            </a:r>
            <a:endParaRPr lang="en-US"/>
          </a:p>
        </p:txBody>
      </p:sp>
      <p:sp>
        <p:nvSpPr>
          <p:cNvPr id="4" name="Slide Number Placeholder 3">
            <a:extLst>
              <a:ext uri="{FF2B5EF4-FFF2-40B4-BE49-F238E27FC236}">
                <a16:creationId xmlns:a16="http://schemas.microsoft.com/office/drawing/2014/main" id="{2DA24700-A968-5BD4-82B7-90009EA3ED7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82CB58-14DB-4D82-8B9D-F1DBBA7A975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594115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4D6E4-D6A3-FBC1-C7F1-89F9705B7F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5A745E-462B-F3E9-F9E4-B784859352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9F8F5C-D914-3577-0F94-1FB825112738}"/>
              </a:ext>
            </a:extLst>
          </p:cNvPr>
          <p:cNvSpPr>
            <a:spLocks noGrp="1"/>
          </p:cNvSpPr>
          <p:nvPr>
            <p:ph type="body" idx="1"/>
          </p:nvPr>
        </p:nvSpPr>
        <p:spPr/>
        <p:txBody>
          <a:bodyPr/>
          <a:lstStyle/>
          <a:p>
            <a:r>
              <a:rPr lang="en-US"/>
              <a:t>Picture:</a:t>
            </a:r>
          </a:p>
          <a:p>
            <a:pPr marL="171450" indent="-171450">
              <a:buFontTx/>
              <a:buChar char="-"/>
            </a:pPr>
            <a:r>
              <a:rPr lang="en-US">
                <a:hlinkClick r:id="rId3"/>
              </a:rPr>
              <a:t>https://unsplash.com/photos/pb_lF8VWaPU</a:t>
            </a:r>
            <a:endParaRPr lang="en-US"/>
          </a:p>
          <a:p>
            <a:pPr marL="171450" indent="-171450">
              <a:buFontTx/>
              <a:buChar char="-"/>
            </a:pPr>
            <a:r>
              <a:rPr lang="en-US"/>
              <a:t>- </a:t>
            </a:r>
            <a:r>
              <a:rPr lang="en-US">
                <a:hlinkClick r:id="rId4"/>
              </a:rPr>
              <a:t>https://unsplash.com/photos/mO-uPVwGVI0</a:t>
            </a:r>
            <a:endParaRPr lang="en-US"/>
          </a:p>
        </p:txBody>
      </p:sp>
      <p:sp>
        <p:nvSpPr>
          <p:cNvPr id="4" name="Slide Number Placeholder 3">
            <a:extLst>
              <a:ext uri="{FF2B5EF4-FFF2-40B4-BE49-F238E27FC236}">
                <a16:creationId xmlns:a16="http://schemas.microsoft.com/office/drawing/2014/main" id="{14D4EEF8-B0EE-0083-9C36-0E8DD662754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82CB58-14DB-4D82-8B9D-F1DBBA7A975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870420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93D7C-27ED-58B8-38E1-4EA93211A1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642898-8CCB-E8CD-427E-CF2C01D570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20A116-2155-5184-8C72-529E7199C16E}"/>
              </a:ext>
            </a:extLst>
          </p:cNvPr>
          <p:cNvSpPr>
            <a:spLocks noGrp="1"/>
          </p:cNvSpPr>
          <p:nvPr>
            <p:ph type="body" idx="1"/>
          </p:nvPr>
        </p:nvSpPr>
        <p:spPr/>
        <p:txBody>
          <a:bodyPr/>
          <a:lstStyle/>
          <a:p>
            <a:r>
              <a:rPr lang="en-US"/>
              <a:t>Picture:</a:t>
            </a:r>
          </a:p>
          <a:p>
            <a:pPr marL="171450" indent="-171450">
              <a:buFontTx/>
              <a:buChar char="-"/>
            </a:pPr>
            <a:r>
              <a:rPr lang="en-US">
                <a:hlinkClick r:id="rId3"/>
              </a:rPr>
              <a:t>https://unsplash.com/photos/pb_lF8VWaPU</a:t>
            </a:r>
            <a:endParaRPr lang="en-US"/>
          </a:p>
          <a:p>
            <a:pPr marL="171450" indent="-171450">
              <a:buFontTx/>
              <a:buChar char="-"/>
            </a:pPr>
            <a:r>
              <a:rPr lang="en-US"/>
              <a:t>- </a:t>
            </a:r>
            <a:r>
              <a:rPr lang="en-US">
                <a:hlinkClick r:id="rId4"/>
              </a:rPr>
              <a:t>https://unsplash.com/photos/mO-uPVwGVI0</a:t>
            </a:r>
            <a:endParaRPr lang="en-US"/>
          </a:p>
        </p:txBody>
      </p:sp>
      <p:sp>
        <p:nvSpPr>
          <p:cNvPr id="4" name="Slide Number Placeholder 3">
            <a:extLst>
              <a:ext uri="{FF2B5EF4-FFF2-40B4-BE49-F238E27FC236}">
                <a16:creationId xmlns:a16="http://schemas.microsoft.com/office/drawing/2014/main" id="{F9AD5D63-7E5E-9F64-9EB0-61452974C8F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82CB58-14DB-4D82-8B9D-F1DBBA7A975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762661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B6313-CEAC-EBDC-6A50-C1A2D05F7F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17554C-811F-A4AA-9953-77032F5428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74BF73-ADC2-D20F-099D-29E226F5B5ED}"/>
              </a:ext>
            </a:extLst>
          </p:cNvPr>
          <p:cNvSpPr>
            <a:spLocks noGrp="1"/>
          </p:cNvSpPr>
          <p:nvPr>
            <p:ph type="body" idx="1"/>
          </p:nvPr>
        </p:nvSpPr>
        <p:spPr/>
        <p:txBody>
          <a:bodyPr/>
          <a:lstStyle/>
          <a:p>
            <a:r>
              <a:rPr lang="en-US"/>
              <a:t>Picture:</a:t>
            </a:r>
          </a:p>
          <a:p>
            <a:r>
              <a:rPr lang="en-US"/>
              <a:t>- </a:t>
            </a:r>
            <a:r>
              <a:rPr lang="en-US">
                <a:hlinkClick r:id="rId3"/>
              </a:rPr>
              <a:t>https://unsplash.com/photos/iusJ25iYu1c</a:t>
            </a:r>
            <a:endParaRPr lang="en-US"/>
          </a:p>
        </p:txBody>
      </p:sp>
      <p:sp>
        <p:nvSpPr>
          <p:cNvPr id="4" name="Slide Number Placeholder 3">
            <a:extLst>
              <a:ext uri="{FF2B5EF4-FFF2-40B4-BE49-F238E27FC236}">
                <a16:creationId xmlns:a16="http://schemas.microsoft.com/office/drawing/2014/main" id="{4A15642F-217E-7D0F-270C-98A6B6CDBF4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82CB58-14DB-4D82-8B9D-F1DBBA7A975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651639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1.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3.xml"/><Relationship Id="rId4" Type="http://schemas.openxmlformats.org/officeDocument/2006/relationships/image" Target="../media/image15.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5.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4_Services page - Section Header">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bwMode="gray"/>
        <p:txBody>
          <a:bodyPr/>
          <a:lstStyle>
            <a:lvl1pPr>
              <a:defRPr>
                <a:latin typeface="+mn-lt"/>
              </a:defRPr>
            </a:lvl1pPr>
          </a:lstStyle>
          <a:p>
            <a:fld id="{4B1FDE73-3F49-4102-8A6C-354E776F6B4E}" type="slidenum">
              <a:rPr lang="en-US" smtClean="0"/>
              <a:pPr/>
              <a:t>‹#›</a:t>
            </a:fld>
            <a:endParaRPr lang="en-US"/>
          </a:p>
        </p:txBody>
      </p:sp>
      <p:sp>
        <p:nvSpPr>
          <p:cNvPr id="9" name="Rectangle 8">
            <a:extLst>
              <a:ext uri="{FF2B5EF4-FFF2-40B4-BE49-F238E27FC236}">
                <a16:creationId xmlns:a16="http://schemas.microsoft.com/office/drawing/2014/main" id="{7D36524D-8850-878A-F694-317352E9B69F}"/>
              </a:ext>
            </a:extLst>
          </p:cNvPr>
          <p:cNvSpPr/>
          <p:nvPr userDrawn="1"/>
        </p:nvSpPr>
        <p:spPr>
          <a:xfrm>
            <a:off x="0" y="0"/>
            <a:ext cx="12210592" cy="6858001"/>
          </a:xfrm>
          <a:prstGeom prst="rect">
            <a:avLst/>
          </a:prstGeom>
          <a:gradFill>
            <a:gsLst>
              <a:gs pos="0">
                <a:schemeClr val="tx2"/>
              </a:gs>
              <a:gs pos="52000">
                <a:schemeClr val="tx1">
                  <a:lumMod val="75000"/>
                  <a:lumOff val="25000"/>
                </a:schemeClr>
              </a:gs>
              <a:gs pos="100000">
                <a:schemeClr val="tx1">
                  <a:lumMod val="65000"/>
                  <a:lumOff val="3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lide Number Placeholder 31">
            <a:extLst>
              <a:ext uri="{FF2B5EF4-FFF2-40B4-BE49-F238E27FC236}">
                <a16:creationId xmlns:a16="http://schemas.microsoft.com/office/drawing/2014/main" id="{2FFC2C27-9664-EE04-88EC-1F7D9979545E}"/>
              </a:ext>
            </a:extLst>
          </p:cNvPr>
          <p:cNvSpPr txBox="1">
            <a:spLocks/>
          </p:cNvSpPr>
          <p:nvPr userDrawn="1"/>
        </p:nvSpPr>
        <p:spPr>
          <a:xfrm>
            <a:off x="11214100" y="6400414"/>
            <a:ext cx="368300" cy="276999"/>
          </a:xfrm>
          <a:prstGeom prst="rect">
            <a:avLst/>
          </a:prstGeom>
        </p:spPr>
        <p:txBody>
          <a:bodyPr vert="horz" lIns="91440" tIns="45720" rIns="91440" bIns="45720" rtlCol="0" anchor="ctr"/>
          <a:lstStyle>
            <a:defPPr>
              <a:defRPr lang="en-US"/>
            </a:defPPr>
            <a:lvl1pPr marL="0" algn="r" defTabSz="914400" rtl="0" eaLnBrk="1" latinLnBrk="0" hangingPunct="1">
              <a:defRPr sz="14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 name="Freeform 5">
            <a:extLst>
              <a:ext uri="{FF2B5EF4-FFF2-40B4-BE49-F238E27FC236}">
                <a16:creationId xmlns:a16="http://schemas.microsoft.com/office/drawing/2014/main" id="{CB806F3D-2125-3918-0E0A-067856B95649}"/>
              </a:ext>
            </a:extLst>
          </p:cNvPr>
          <p:cNvSpPr/>
          <p:nvPr userDrawn="1"/>
        </p:nvSpPr>
        <p:spPr>
          <a:xfrm>
            <a:off x="6473952" y="247797"/>
            <a:ext cx="5718048" cy="5969179"/>
          </a:xfrm>
          <a:custGeom>
            <a:avLst/>
            <a:gdLst>
              <a:gd name="connsiteX0" fmla="*/ 616895 w 6020767"/>
              <a:gd name="connsiteY0" fmla="*/ 0 h 6285193"/>
              <a:gd name="connsiteX1" fmla="*/ 509202 w 6020767"/>
              <a:gd name="connsiteY1" fmla="*/ 210365 h 6285193"/>
              <a:gd name="connsiteX2" fmla="*/ 1934556 w 6020767"/>
              <a:gd name="connsiteY2" fmla="*/ 4613768 h 6285193"/>
              <a:gd name="connsiteX3" fmla="*/ 6004682 w 6020767"/>
              <a:gd name="connsiteY3" fmla="*/ 4161391 h 6285193"/>
              <a:gd name="connsiteX4" fmla="*/ 6020767 w 6020767"/>
              <a:gd name="connsiteY4" fmla="*/ 4144977 h 6285193"/>
              <a:gd name="connsiteX5" fmla="*/ 6020767 w 6020767"/>
              <a:gd name="connsiteY5" fmla="*/ 5822012 h 6285193"/>
              <a:gd name="connsiteX6" fmla="*/ 5933355 w 6020767"/>
              <a:gd name="connsiteY6" fmla="*/ 5867200 h 6285193"/>
              <a:gd name="connsiteX7" fmla="*/ 2062694 w 6020767"/>
              <a:gd name="connsiteY7" fmla="*/ 5731992 h 6285193"/>
              <a:gd name="connsiteX8" fmla="*/ 553202 w 6020767"/>
              <a:gd name="connsiteY8" fmla="*/ 98488 h 6285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20767" h="6285193">
                <a:moveTo>
                  <a:pt x="616895" y="0"/>
                </a:moveTo>
                <a:lnTo>
                  <a:pt x="509202" y="210365"/>
                </a:lnTo>
                <a:cubicBezTo>
                  <a:pt x="-208450" y="1807127"/>
                  <a:pt x="385818" y="3719604"/>
                  <a:pt x="1934556" y="4613768"/>
                </a:cubicBezTo>
                <a:cubicBezTo>
                  <a:pt x="3276795" y="5388711"/>
                  <a:pt x="4922971" y="5160356"/>
                  <a:pt x="6004682" y="4161391"/>
                </a:cubicBezTo>
                <a:lnTo>
                  <a:pt x="6020767" y="4144977"/>
                </a:lnTo>
                <a:lnTo>
                  <a:pt x="6020767" y="5822012"/>
                </a:lnTo>
                <a:lnTo>
                  <a:pt x="5933355" y="5867200"/>
                </a:lnTo>
                <a:cubicBezTo>
                  <a:pt x="4743034" y="6446667"/>
                  <a:pt x="3295497" y="6443751"/>
                  <a:pt x="2062694" y="5731992"/>
                </a:cubicBezTo>
                <a:cubicBezTo>
                  <a:pt x="90210" y="4593177"/>
                  <a:pt x="-585612" y="2070973"/>
                  <a:pt x="553202" y="9848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Placeholder 3">
            <a:extLst>
              <a:ext uri="{FF2B5EF4-FFF2-40B4-BE49-F238E27FC236}">
                <a16:creationId xmlns:a16="http://schemas.microsoft.com/office/drawing/2014/main" id="{4FA3C3BA-03EB-7376-5A02-12E9371823ED}"/>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764344" y="2"/>
            <a:ext cx="5427655" cy="4749198"/>
          </a:xfrm>
          <a:custGeom>
            <a:avLst/>
            <a:gdLst>
              <a:gd name="connsiteX0" fmla="*/ 538380 w 5715000"/>
              <a:gd name="connsiteY0" fmla="*/ 0 h 5000625"/>
              <a:gd name="connsiteX1" fmla="*/ 5715000 w 5715000"/>
              <a:gd name="connsiteY1" fmla="*/ 0 h 5000625"/>
              <a:gd name="connsiteX2" fmla="*/ 5715000 w 5715000"/>
              <a:gd name="connsiteY2" fmla="*/ 3813978 h 5000625"/>
              <a:gd name="connsiteX3" fmla="*/ 5703734 w 5715000"/>
              <a:gd name="connsiteY3" fmla="*/ 3829044 h 5000625"/>
              <a:gd name="connsiteX4" fmla="*/ 3219450 w 5715000"/>
              <a:gd name="connsiteY4" fmla="*/ 5000625 h 5000625"/>
              <a:gd name="connsiteX5" fmla="*/ 0 w 5715000"/>
              <a:gd name="connsiteY5" fmla="*/ 1781175 h 5000625"/>
              <a:gd name="connsiteX6" fmla="*/ 388571 w 5715000"/>
              <a:gd name="connsiteY6" fmla="*/ 246594 h 5000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00" h="5000625">
                <a:moveTo>
                  <a:pt x="538380" y="0"/>
                </a:moveTo>
                <a:lnTo>
                  <a:pt x="5715000" y="0"/>
                </a:lnTo>
                <a:lnTo>
                  <a:pt x="5715000" y="3813978"/>
                </a:lnTo>
                <a:lnTo>
                  <a:pt x="5703734" y="3829044"/>
                </a:lnTo>
                <a:cubicBezTo>
                  <a:pt x="5113240" y="4544558"/>
                  <a:pt x="4219605" y="5000625"/>
                  <a:pt x="3219450" y="5000625"/>
                </a:cubicBezTo>
                <a:cubicBezTo>
                  <a:pt x="1441397" y="5000625"/>
                  <a:pt x="0" y="3559228"/>
                  <a:pt x="0" y="1781175"/>
                </a:cubicBezTo>
                <a:cubicBezTo>
                  <a:pt x="0" y="1225534"/>
                  <a:pt x="140762" y="702769"/>
                  <a:pt x="388571" y="246594"/>
                </a:cubicBezTo>
                <a:close/>
              </a:path>
            </a:pathLst>
          </a:custGeom>
        </p:spPr>
      </p:pic>
      <p:sp>
        <p:nvSpPr>
          <p:cNvPr id="8" name="Title 1">
            <a:extLst>
              <a:ext uri="{FF2B5EF4-FFF2-40B4-BE49-F238E27FC236}">
                <a16:creationId xmlns:a16="http://schemas.microsoft.com/office/drawing/2014/main" id="{B11864B6-A1F8-6AE3-585B-B66C44314BC7}"/>
              </a:ext>
            </a:extLst>
          </p:cNvPr>
          <p:cNvSpPr>
            <a:spLocks noGrp="1"/>
          </p:cNvSpPr>
          <p:nvPr>
            <p:ph type="title" hasCustomPrompt="1"/>
          </p:nvPr>
        </p:nvSpPr>
        <p:spPr>
          <a:xfrm>
            <a:off x="612699" y="480532"/>
            <a:ext cx="3703662" cy="580835"/>
          </a:xfrm>
        </p:spPr>
        <p:txBody>
          <a:bodyPr anchor="b"/>
          <a:lstStyle>
            <a:lvl1pPr>
              <a:defRPr lang="en-IN" sz="3200" b="1" kern="1200" dirty="0">
                <a:solidFill>
                  <a:srgbClr val="92D050"/>
                </a:solidFill>
                <a:latin typeface="Poppins" panose="00000500000000000000" pitchFamily="50" charset="0"/>
                <a:ea typeface="+mn-ea"/>
                <a:cs typeface="Poppins" panose="00000500000000000000" pitchFamily="50" charset="0"/>
              </a:defRPr>
            </a:lvl1pPr>
          </a:lstStyle>
          <a:p>
            <a:pPr lvl="0" algn="l" defTabSz="914400" rtl="0" eaLnBrk="1" latinLnBrk="0" hangingPunct="1">
              <a:lnSpc>
                <a:spcPct val="90000"/>
              </a:lnSpc>
              <a:spcBef>
                <a:spcPct val="0"/>
              </a:spcBef>
              <a:buNone/>
            </a:pPr>
            <a:r>
              <a:rPr lang="en-US"/>
              <a:t>Master title style</a:t>
            </a:r>
            <a:endParaRPr lang="en-IN"/>
          </a:p>
        </p:txBody>
      </p:sp>
      <p:sp>
        <p:nvSpPr>
          <p:cNvPr id="4" name="Text Placeholder 2">
            <a:extLst>
              <a:ext uri="{FF2B5EF4-FFF2-40B4-BE49-F238E27FC236}">
                <a16:creationId xmlns:a16="http://schemas.microsoft.com/office/drawing/2014/main" id="{4EE55783-7010-1F33-E7AC-087D0D9C970F}"/>
              </a:ext>
            </a:extLst>
          </p:cNvPr>
          <p:cNvSpPr>
            <a:spLocks noGrp="1"/>
          </p:cNvSpPr>
          <p:nvPr>
            <p:ph idx="13" hasCustomPrompt="1"/>
          </p:nvPr>
        </p:nvSpPr>
        <p:spPr bwMode="gray">
          <a:xfrm>
            <a:off x="625208" y="1362309"/>
            <a:ext cx="6110612" cy="4975296"/>
          </a:xfrm>
          <a:prstGeom prst="rect">
            <a:avLst/>
          </a:prstGeom>
        </p:spPr>
        <p:txBody>
          <a:bodyPr vert="horz" lIns="91440" tIns="45720" rIns="91440" bIns="45720" rtlCol="0">
            <a:normAutofit/>
          </a:bodyPr>
          <a:lstStyle>
            <a:lvl1pPr marL="0" indent="0">
              <a:buFontTx/>
              <a:buNone/>
              <a:defRPr>
                <a:solidFill>
                  <a:srgbClr val="404040"/>
                </a:solidFill>
                <a:latin typeface="Poppins Medium" panose="00000600000000000000" pitchFamily="2" charset="0"/>
                <a:cs typeface="Poppins Medium" panose="00000600000000000000" pitchFamily="2" charset="0"/>
              </a:defRPr>
            </a:lvl1pPr>
            <a:lvl2pPr marL="361950" indent="0">
              <a:buFontTx/>
              <a:buNone/>
              <a:defRPr>
                <a:solidFill>
                  <a:srgbClr val="404040"/>
                </a:solidFill>
                <a:latin typeface="Poppins Medium" panose="00000600000000000000" pitchFamily="2" charset="0"/>
                <a:cs typeface="Poppins Medium" panose="00000600000000000000" pitchFamily="2" charset="0"/>
              </a:defRPr>
            </a:lvl2pPr>
            <a:lvl3pPr marL="725487" indent="0">
              <a:buFontTx/>
              <a:buNone/>
              <a:defRPr>
                <a:solidFill>
                  <a:srgbClr val="404040"/>
                </a:solidFill>
                <a:latin typeface="Poppins Medium" panose="00000600000000000000" pitchFamily="2" charset="0"/>
                <a:cs typeface="Poppins Medium" panose="00000600000000000000" pitchFamily="2" charset="0"/>
              </a:defRPr>
            </a:lvl3pPr>
            <a:lvl4pPr marL="1436688" indent="-363538">
              <a:buFontTx/>
              <a:buBlip>
                <a:blip r:embed="rId3"/>
              </a:buBlip>
              <a:defRPr>
                <a:solidFill>
                  <a:srgbClr val="404040"/>
                </a:solidFill>
                <a:latin typeface="+mn-lt"/>
              </a:defRPr>
            </a:lvl4pPr>
            <a:lvl5pPr marL="1800225" indent="-363538">
              <a:buFontTx/>
              <a:buBlip>
                <a:blip r:embed="rId3"/>
              </a:buBlip>
              <a:defRPr>
                <a:solidFill>
                  <a:srgbClr val="404040"/>
                </a:solidFill>
                <a:latin typeface="+mn-lt"/>
              </a:defRPr>
            </a:lvl5pPr>
          </a:lstStyle>
          <a:p>
            <a:pPr lvl="0"/>
            <a:r>
              <a:rPr lang="en-US"/>
              <a:t>Edit Master text styles</a:t>
            </a:r>
          </a:p>
          <a:p>
            <a:pPr lvl="1"/>
            <a:r>
              <a:rPr lang="en-US"/>
              <a:t>Second level</a:t>
            </a:r>
          </a:p>
          <a:p>
            <a:pPr lvl="2"/>
            <a:r>
              <a:rPr lang="en-US"/>
              <a:t>Third level</a:t>
            </a:r>
          </a:p>
        </p:txBody>
      </p:sp>
      <p:grpSp>
        <p:nvGrpSpPr>
          <p:cNvPr id="6" name="Group 5">
            <a:extLst>
              <a:ext uri="{FF2B5EF4-FFF2-40B4-BE49-F238E27FC236}">
                <a16:creationId xmlns:a16="http://schemas.microsoft.com/office/drawing/2014/main" id="{28BE2AF0-FAA1-E63C-D871-EA641610F8F3}"/>
              </a:ext>
            </a:extLst>
          </p:cNvPr>
          <p:cNvGrpSpPr>
            <a:grpSpLocks/>
          </p:cNvGrpSpPr>
          <p:nvPr userDrawn="1"/>
        </p:nvGrpSpPr>
        <p:grpSpPr>
          <a:xfrm>
            <a:off x="1222194" y="129208"/>
            <a:ext cx="11027251" cy="6720554"/>
            <a:chOff x="4271589" y="2395135"/>
            <a:chExt cx="7403656" cy="8812272"/>
          </a:xfrm>
        </p:grpSpPr>
        <p:pic>
          <p:nvPicPr>
            <p:cNvPr id="7" name="Picture 6" descr="A black and grey logo&#10;&#10;Description automatically generated with medium confidence">
              <a:extLst>
                <a:ext uri="{FF2B5EF4-FFF2-40B4-BE49-F238E27FC236}">
                  <a16:creationId xmlns:a16="http://schemas.microsoft.com/office/drawing/2014/main" id="{B3EF6DC6-82EB-4568-E337-4DEB8D1C323A}"/>
                </a:ext>
              </a:extLst>
            </p:cNvPr>
            <p:cNvPicPr>
              <a:picLocks noChangeAspect="1"/>
            </p:cNvPicPr>
            <p:nvPr/>
          </p:nvPicPr>
          <p:blipFill>
            <a:blip r:embed="rId4" cstate="email">
              <a:alphaModFix amt="21000"/>
              <a:extLst>
                <a:ext uri="{28A0092B-C50C-407E-A947-70E740481C1C}">
                  <a14:useLocalDpi xmlns:a14="http://schemas.microsoft.com/office/drawing/2010/main"/>
                </a:ext>
              </a:extLst>
            </a:blip>
            <a:srcRect/>
            <a:stretch/>
          </p:blipFill>
          <p:spPr>
            <a:xfrm>
              <a:off x="4271589" y="2443683"/>
              <a:ext cx="4658910" cy="8763724"/>
            </a:xfrm>
            <a:prstGeom prst="rect">
              <a:avLst/>
            </a:prstGeom>
          </p:spPr>
        </p:pic>
        <p:pic>
          <p:nvPicPr>
            <p:cNvPr id="10" name="Picture 9" descr="A black and grey logo&#10;&#10;Description automatically generated with medium confidence">
              <a:extLst>
                <a:ext uri="{FF2B5EF4-FFF2-40B4-BE49-F238E27FC236}">
                  <a16:creationId xmlns:a16="http://schemas.microsoft.com/office/drawing/2014/main" id="{C69B1E4B-12C3-82FD-0B1A-BAF90CE87FC6}"/>
                </a:ext>
              </a:extLst>
            </p:cNvPr>
            <p:cNvPicPr>
              <a:picLocks noChangeAspect="1"/>
            </p:cNvPicPr>
            <p:nvPr/>
          </p:nvPicPr>
          <p:blipFill>
            <a:blip r:embed="rId5" cstate="print">
              <a:alphaModFix amt="21000"/>
              <a:extLst>
                <a:ext uri="{28A0092B-C50C-407E-A947-70E740481C1C}">
                  <a14:useLocalDpi xmlns:a14="http://schemas.microsoft.com/office/drawing/2010/main"/>
                </a:ext>
              </a:extLst>
            </a:blip>
            <a:srcRect/>
            <a:stretch/>
          </p:blipFill>
          <p:spPr>
            <a:xfrm>
              <a:off x="6076354" y="2395135"/>
              <a:ext cx="5598891" cy="8812272"/>
            </a:xfrm>
            <a:prstGeom prst="rect">
              <a:avLst/>
            </a:prstGeom>
          </p:spPr>
        </p:pic>
      </p:grpSp>
    </p:spTree>
    <p:extLst>
      <p:ext uri="{BB962C8B-B14F-4D97-AF65-F5344CB8AC3E}">
        <p14:creationId xmlns:p14="http://schemas.microsoft.com/office/powerpoint/2010/main" val="3506029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1524" y="0"/>
            <a:ext cx="12188954" cy="6858000"/>
          </a:xfrm>
          <a:prstGeom prst="rect">
            <a:avLst/>
          </a:prstGeom>
        </p:spPr>
      </p:pic>
      <p:sp>
        <p:nvSpPr>
          <p:cNvPr id="3" name="Date Placeholder 2"/>
          <p:cNvSpPr>
            <a:spLocks noGrp="1"/>
          </p:cNvSpPr>
          <p:nvPr>
            <p:ph type="dt" sz="half" idx="10"/>
          </p:nvPr>
        </p:nvSpPr>
        <p:spPr bwMode="gray"/>
        <p:txBody>
          <a:bodyPr/>
          <a:lstStyle/>
          <a:p>
            <a:fld id="{7631D94B-F165-413F-A069-2F605C788037}" type="datetime1">
              <a:rPr lang="en-US" smtClean="0"/>
              <a:t>9/3/2025</a:t>
            </a:fld>
            <a:endParaRPr lang="en-US"/>
          </a:p>
        </p:txBody>
      </p:sp>
      <p:sp>
        <p:nvSpPr>
          <p:cNvPr id="4" name="Footer Placeholder 3"/>
          <p:cNvSpPr>
            <a:spLocks noGrp="1"/>
          </p:cNvSpPr>
          <p:nvPr>
            <p:ph type="ftr" sz="quarter" idx="11"/>
          </p:nvPr>
        </p:nvSpPr>
        <p:spPr bwMode="gray"/>
        <p:txBody>
          <a:bodyPr/>
          <a:lstStyle/>
          <a:p>
            <a:endParaRPr lang="en-US"/>
          </a:p>
        </p:txBody>
      </p:sp>
      <p:sp>
        <p:nvSpPr>
          <p:cNvPr id="5" name="Slide Number Placeholder 4"/>
          <p:cNvSpPr>
            <a:spLocks noGrp="1"/>
          </p:cNvSpPr>
          <p:nvPr>
            <p:ph type="sldNum" sz="quarter" idx="12"/>
          </p:nvPr>
        </p:nvSpPr>
        <p:spPr bwMode="gray"/>
        <p:txBody>
          <a:bodyPr/>
          <a:lstStyle/>
          <a:p>
            <a:fld id="{4B1FDE73-3F49-4102-8A6C-354E776F6B4E}" type="slidenum">
              <a:rPr lang="en-US" smtClean="0"/>
              <a:t>‹#›</a:t>
            </a:fld>
            <a:endParaRPr lang="en-US"/>
          </a:p>
        </p:txBody>
      </p:sp>
      <p:pic>
        <p:nvPicPr>
          <p:cNvPr id="8" name="Picture 7">
            <a:extLst>
              <a:ext uri="{FF2B5EF4-FFF2-40B4-BE49-F238E27FC236}">
                <a16:creationId xmlns:a16="http://schemas.microsoft.com/office/drawing/2014/main" id="{FB986755-8430-2BDD-9B7E-3ABC21087F5B}"/>
              </a:ext>
            </a:extLst>
          </p:cNvPr>
          <p:cNvPicPr>
            <a:picLocks noChangeAspect="1"/>
          </p:cNvPicPr>
          <p:nvPr userDrawn="1"/>
        </p:nvPicPr>
        <p:blipFill>
          <a:blip r:embed="rId3"/>
          <a:srcRect/>
          <a:stretch/>
        </p:blipFill>
        <p:spPr>
          <a:xfrm>
            <a:off x="0" y="-26527"/>
            <a:ext cx="12192000" cy="1126855"/>
          </a:xfrm>
          <a:prstGeom prst="rect">
            <a:avLst/>
          </a:prstGeom>
        </p:spPr>
      </p:pic>
      <p:sp>
        <p:nvSpPr>
          <p:cNvPr id="9" name="Rectangle 8">
            <a:extLst>
              <a:ext uri="{FF2B5EF4-FFF2-40B4-BE49-F238E27FC236}">
                <a16:creationId xmlns:a16="http://schemas.microsoft.com/office/drawing/2014/main" id="{0F4AFECA-4AB1-ABE1-566E-EA4F4F6B41FB}"/>
              </a:ext>
            </a:extLst>
          </p:cNvPr>
          <p:cNvSpPr/>
          <p:nvPr userDrawn="1"/>
        </p:nvSpPr>
        <p:spPr>
          <a:xfrm>
            <a:off x="0" y="1100328"/>
            <a:ext cx="12192000" cy="5757672"/>
          </a:xfrm>
          <a:prstGeom prst="rect">
            <a:avLst/>
          </a:prstGeom>
          <a:gradFill>
            <a:gsLst>
              <a:gs pos="0">
                <a:schemeClr val="tx2"/>
              </a:gs>
              <a:gs pos="52000">
                <a:schemeClr val="tx1">
                  <a:lumMod val="75000"/>
                  <a:lumOff val="25000"/>
                </a:schemeClr>
              </a:gs>
              <a:gs pos="100000">
                <a:schemeClr val="tx1">
                  <a:lumMod val="65000"/>
                  <a:lumOff val="3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1" name="Title 1">
            <a:extLst>
              <a:ext uri="{FF2B5EF4-FFF2-40B4-BE49-F238E27FC236}">
                <a16:creationId xmlns:a16="http://schemas.microsoft.com/office/drawing/2014/main" id="{78FE31B1-63D3-67FA-7970-17DC84EBFCC4}"/>
              </a:ext>
            </a:extLst>
          </p:cNvPr>
          <p:cNvSpPr>
            <a:spLocks noGrp="1"/>
          </p:cNvSpPr>
          <p:nvPr>
            <p:ph type="title"/>
          </p:nvPr>
        </p:nvSpPr>
        <p:spPr bwMode="gray">
          <a:xfrm>
            <a:off x="519701" y="229975"/>
            <a:ext cx="11100816" cy="694800"/>
          </a:xfrm>
        </p:spPr>
        <p:txBody>
          <a:bodyPr vert="horz" lIns="91440" tIns="45720" rIns="91440" bIns="45720" rtlCol="0" anchor="ctr">
            <a:noAutofit/>
          </a:bodyPr>
          <a:lstStyle>
            <a:lvl1pPr>
              <a:defRPr lang="en-US" sz="3200" b="1" kern="1200" dirty="0">
                <a:solidFill>
                  <a:srgbClr val="92D050"/>
                </a:solidFill>
                <a:latin typeface="Poppins" panose="00000500000000000000" pitchFamily="50" charset="0"/>
                <a:ea typeface="+mn-ea"/>
                <a:cs typeface="Poppins" panose="00000500000000000000" pitchFamily="50" charset="0"/>
              </a:defRPr>
            </a:lvl1pPr>
          </a:lstStyle>
          <a:p>
            <a:pPr lvl="0"/>
            <a:r>
              <a:rPr lang="en-US"/>
              <a:t>Click to edit Master title style</a:t>
            </a:r>
          </a:p>
        </p:txBody>
      </p:sp>
      <p:pic>
        <p:nvPicPr>
          <p:cNvPr id="12" name="Picture 11" descr="A white text on a black background&#10;&#10;Description automatically generated">
            <a:extLst>
              <a:ext uri="{FF2B5EF4-FFF2-40B4-BE49-F238E27FC236}">
                <a16:creationId xmlns:a16="http://schemas.microsoft.com/office/drawing/2014/main" id="{E0726B25-39AD-A879-FE37-553C8FE76D7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834206" y="240727"/>
            <a:ext cx="2117532" cy="566317"/>
          </a:xfrm>
          <a:prstGeom prst="rect">
            <a:avLst/>
          </a:prstGeom>
        </p:spPr>
      </p:pic>
      <p:sp>
        <p:nvSpPr>
          <p:cNvPr id="13" name="Rectangle 12">
            <a:extLst>
              <a:ext uri="{FF2B5EF4-FFF2-40B4-BE49-F238E27FC236}">
                <a16:creationId xmlns:a16="http://schemas.microsoft.com/office/drawing/2014/main" id="{C084BC23-B63D-70A7-213D-DEEF8F776FFF}"/>
              </a:ext>
            </a:extLst>
          </p:cNvPr>
          <p:cNvSpPr/>
          <p:nvPr userDrawn="1"/>
        </p:nvSpPr>
        <p:spPr>
          <a:xfrm>
            <a:off x="0" y="1068309"/>
            <a:ext cx="12192000" cy="45719"/>
          </a:xfrm>
          <a:prstGeom prst="rect">
            <a:avLst/>
          </a:prstGeom>
          <a:gradFill flip="none" rotWithShape="1">
            <a:gsLst>
              <a:gs pos="14000">
                <a:srgbClr val="18E7E5"/>
              </a:gs>
              <a:gs pos="85000">
                <a:srgbClr val="B21D61"/>
              </a:gs>
              <a:gs pos="69000">
                <a:srgbClr val="AA51AA"/>
              </a:gs>
              <a:gs pos="51000">
                <a:srgbClr val="7A81E2"/>
              </a:gs>
              <a:gs pos="32000">
                <a:srgbClr val="00CBF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4" name="Text Placeholder 2">
            <a:extLst>
              <a:ext uri="{FF2B5EF4-FFF2-40B4-BE49-F238E27FC236}">
                <a16:creationId xmlns:a16="http://schemas.microsoft.com/office/drawing/2014/main" id="{B27A7E1E-1FC5-5A34-6E25-07C09636A62B}"/>
              </a:ext>
            </a:extLst>
          </p:cNvPr>
          <p:cNvSpPr>
            <a:spLocks noGrp="1"/>
          </p:cNvSpPr>
          <p:nvPr>
            <p:ph idx="1"/>
          </p:nvPr>
        </p:nvSpPr>
        <p:spPr bwMode="gray">
          <a:xfrm>
            <a:off x="519701" y="1219200"/>
            <a:ext cx="11100816" cy="4975296"/>
          </a:xfrm>
          <a:prstGeom prst="rect">
            <a:avLst/>
          </a:prstGeom>
        </p:spPr>
        <p:txBody>
          <a:bodyPr vert="horz" lIns="91440" tIns="45720" rIns="91440" bIns="45720" rtlCol="0">
            <a:normAutofit/>
          </a:bodyPr>
          <a:lstStyle>
            <a:lvl1pPr marL="363538" indent="-363538">
              <a:buFont typeface="Arial" panose="020B0604020202020204" pitchFamily="34" charset="0"/>
              <a:buChar char="•"/>
              <a:defRPr>
                <a:solidFill>
                  <a:srgbClr val="404040"/>
                </a:solidFill>
              </a:defRPr>
            </a:lvl1pPr>
            <a:lvl2pPr marL="725488" indent="-363538">
              <a:buFont typeface="Arial" panose="020B0604020202020204" pitchFamily="34" charset="0"/>
              <a:buChar char="•"/>
              <a:defRPr>
                <a:solidFill>
                  <a:srgbClr val="404040"/>
                </a:solidFill>
              </a:defRPr>
            </a:lvl2pPr>
            <a:lvl3pPr marL="1089025" indent="-363538">
              <a:buFont typeface="Arial" panose="020B0604020202020204" pitchFamily="34" charset="0"/>
              <a:buChar char="•"/>
              <a:defRPr>
                <a:solidFill>
                  <a:srgbClr val="404040"/>
                </a:solidFill>
              </a:defRPr>
            </a:lvl3pPr>
            <a:lvl4pPr marL="1436688" indent="-363538">
              <a:buFont typeface="Arial" panose="020B0604020202020204" pitchFamily="34" charset="0"/>
              <a:buChar char="•"/>
              <a:defRPr>
                <a:solidFill>
                  <a:srgbClr val="404040"/>
                </a:solidFill>
              </a:defRPr>
            </a:lvl4pPr>
            <a:lvl5pPr marL="1800225" indent="-363538">
              <a:buFont typeface="Arial" panose="020B0604020202020204" pitchFamily="34" charset="0"/>
              <a:buChar char="•"/>
              <a:defRPr>
                <a:solidFill>
                  <a:srgbClr val="40404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841254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1524" y="0"/>
            <a:ext cx="12188954" cy="6858000"/>
          </a:xfrm>
          <a:prstGeom prst="rect">
            <a:avLst/>
          </a:prstGeom>
        </p:spPr>
      </p:pic>
      <p:sp>
        <p:nvSpPr>
          <p:cNvPr id="3" name="Date Placeholder 2"/>
          <p:cNvSpPr>
            <a:spLocks noGrp="1"/>
          </p:cNvSpPr>
          <p:nvPr>
            <p:ph type="dt" sz="half" idx="10"/>
          </p:nvPr>
        </p:nvSpPr>
        <p:spPr bwMode="gray"/>
        <p:txBody>
          <a:bodyPr/>
          <a:lstStyle/>
          <a:p>
            <a:fld id="{7631D94B-F165-413F-A069-2F605C788037}" type="datetime1">
              <a:rPr lang="en-US" smtClean="0"/>
              <a:t>9/3/2025</a:t>
            </a:fld>
            <a:endParaRPr lang="en-US"/>
          </a:p>
        </p:txBody>
      </p:sp>
      <p:sp>
        <p:nvSpPr>
          <p:cNvPr id="4" name="Footer Placeholder 3"/>
          <p:cNvSpPr>
            <a:spLocks noGrp="1"/>
          </p:cNvSpPr>
          <p:nvPr>
            <p:ph type="ftr" sz="quarter" idx="11"/>
          </p:nvPr>
        </p:nvSpPr>
        <p:spPr bwMode="gray"/>
        <p:txBody>
          <a:bodyPr/>
          <a:lstStyle/>
          <a:p>
            <a:endParaRPr lang="en-US"/>
          </a:p>
        </p:txBody>
      </p:sp>
      <p:sp>
        <p:nvSpPr>
          <p:cNvPr id="5" name="Slide Number Placeholder 4"/>
          <p:cNvSpPr>
            <a:spLocks noGrp="1"/>
          </p:cNvSpPr>
          <p:nvPr>
            <p:ph type="sldNum" sz="quarter" idx="12"/>
          </p:nvPr>
        </p:nvSpPr>
        <p:spPr bwMode="gray"/>
        <p:txBody>
          <a:bodyPr/>
          <a:lstStyle/>
          <a:p>
            <a:fld id="{4B1FDE73-3F49-4102-8A6C-354E776F6B4E}" type="slidenum">
              <a:rPr lang="en-US" smtClean="0"/>
              <a:t>‹#›</a:t>
            </a:fld>
            <a:endParaRPr lang="en-US"/>
          </a:p>
        </p:txBody>
      </p:sp>
      <p:pic>
        <p:nvPicPr>
          <p:cNvPr id="8" name="Picture 7">
            <a:extLst>
              <a:ext uri="{FF2B5EF4-FFF2-40B4-BE49-F238E27FC236}">
                <a16:creationId xmlns:a16="http://schemas.microsoft.com/office/drawing/2014/main" id="{FB986755-8430-2BDD-9B7E-3ABC21087F5B}"/>
              </a:ext>
            </a:extLst>
          </p:cNvPr>
          <p:cNvPicPr>
            <a:picLocks noChangeAspect="1"/>
          </p:cNvPicPr>
          <p:nvPr userDrawn="1"/>
        </p:nvPicPr>
        <p:blipFill>
          <a:blip r:embed="rId3"/>
          <a:srcRect/>
          <a:stretch/>
        </p:blipFill>
        <p:spPr>
          <a:xfrm>
            <a:off x="0" y="-26527"/>
            <a:ext cx="12192000" cy="1126855"/>
          </a:xfrm>
          <a:prstGeom prst="rect">
            <a:avLst/>
          </a:prstGeom>
        </p:spPr>
      </p:pic>
      <p:sp>
        <p:nvSpPr>
          <p:cNvPr id="9" name="Rectangle 8">
            <a:extLst>
              <a:ext uri="{FF2B5EF4-FFF2-40B4-BE49-F238E27FC236}">
                <a16:creationId xmlns:a16="http://schemas.microsoft.com/office/drawing/2014/main" id="{0F4AFECA-4AB1-ABE1-566E-EA4F4F6B41FB}"/>
              </a:ext>
            </a:extLst>
          </p:cNvPr>
          <p:cNvSpPr/>
          <p:nvPr userDrawn="1"/>
        </p:nvSpPr>
        <p:spPr>
          <a:xfrm>
            <a:off x="0" y="1100328"/>
            <a:ext cx="12192000" cy="5757672"/>
          </a:xfrm>
          <a:prstGeom prst="rect">
            <a:avLst/>
          </a:prstGeom>
          <a:gradFill>
            <a:gsLst>
              <a:gs pos="0">
                <a:schemeClr val="tx2"/>
              </a:gs>
              <a:gs pos="52000">
                <a:schemeClr val="tx1">
                  <a:lumMod val="75000"/>
                  <a:lumOff val="25000"/>
                </a:schemeClr>
              </a:gs>
              <a:gs pos="100000">
                <a:schemeClr val="tx1">
                  <a:lumMod val="65000"/>
                  <a:lumOff val="3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1" name="Title 1">
            <a:extLst>
              <a:ext uri="{FF2B5EF4-FFF2-40B4-BE49-F238E27FC236}">
                <a16:creationId xmlns:a16="http://schemas.microsoft.com/office/drawing/2014/main" id="{78FE31B1-63D3-67FA-7970-17DC84EBFCC4}"/>
              </a:ext>
            </a:extLst>
          </p:cNvPr>
          <p:cNvSpPr>
            <a:spLocks noGrp="1"/>
          </p:cNvSpPr>
          <p:nvPr>
            <p:ph type="title"/>
          </p:nvPr>
        </p:nvSpPr>
        <p:spPr bwMode="gray">
          <a:xfrm>
            <a:off x="519701" y="229975"/>
            <a:ext cx="11100816" cy="694800"/>
          </a:xfrm>
        </p:spPr>
        <p:txBody>
          <a:bodyPr vert="horz" lIns="91440" tIns="45720" rIns="91440" bIns="45720" rtlCol="0" anchor="ctr">
            <a:noAutofit/>
          </a:bodyPr>
          <a:lstStyle>
            <a:lvl1pPr>
              <a:defRPr lang="en-US" sz="3200" b="1" kern="1200" dirty="0">
                <a:solidFill>
                  <a:srgbClr val="92D050"/>
                </a:solidFill>
                <a:latin typeface="Poppins" panose="00000500000000000000" pitchFamily="50" charset="0"/>
                <a:ea typeface="+mn-ea"/>
                <a:cs typeface="Poppins" panose="00000500000000000000" pitchFamily="50" charset="0"/>
              </a:defRPr>
            </a:lvl1pPr>
          </a:lstStyle>
          <a:p>
            <a:pPr lvl="0"/>
            <a:r>
              <a:rPr lang="en-US"/>
              <a:t>Click to edit Master title style</a:t>
            </a:r>
          </a:p>
        </p:txBody>
      </p:sp>
      <p:pic>
        <p:nvPicPr>
          <p:cNvPr id="12" name="Picture 11" descr="A white text on a black background&#10;&#10;Description automatically generated">
            <a:extLst>
              <a:ext uri="{FF2B5EF4-FFF2-40B4-BE49-F238E27FC236}">
                <a16:creationId xmlns:a16="http://schemas.microsoft.com/office/drawing/2014/main" id="{E0726B25-39AD-A879-FE37-553C8FE76D7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834206" y="240727"/>
            <a:ext cx="2117532" cy="566317"/>
          </a:xfrm>
          <a:prstGeom prst="rect">
            <a:avLst/>
          </a:prstGeom>
        </p:spPr>
      </p:pic>
      <p:sp>
        <p:nvSpPr>
          <p:cNvPr id="13" name="Rectangle 12">
            <a:extLst>
              <a:ext uri="{FF2B5EF4-FFF2-40B4-BE49-F238E27FC236}">
                <a16:creationId xmlns:a16="http://schemas.microsoft.com/office/drawing/2014/main" id="{C084BC23-B63D-70A7-213D-DEEF8F776FFF}"/>
              </a:ext>
            </a:extLst>
          </p:cNvPr>
          <p:cNvSpPr/>
          <p:nvPr userDrawn="1"/>
        </p:nvSpPr>
        <p:spPr>
          <a:xfrm>
            <a:off x="0" y="1068309"/>
            <a:ext cx="12192000" cy="45719"/>
          </a:xfrm>
          <a:prstGeom prst="rect">
            <a:avLst/>
          </a:prstGeom>
          <a:gradFill flip="none" rotWithShape="1">
            <a:gsLst>
              <a:gs pos="14000">
                <a:srgbClr val="18E7E5"/>
              </a:gs>
              <a:gs pos="85000">
                <a:srgbClr val="B21D61"/>
              </a:gs>
              <a:gs pos="69000">
                <a:srgbClr val="AA51AA"/>
              </a:gs>
              <a:gs pos="51000">
                <a:srgbClr val="7A81E2"/>
              </a:gs>
              <a:gs pos="32000">
                <a:srgbClr val="00CBF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4" name="Text Placeholder 2">
            <a:extLst>
              <a:ext uri="{FF2B5EF4-FFF2-40B4-BE49-F238E27FC236}">
                <a16:creationId xmlns:a16="http://schemas.microsoft.com/office/drawing/2014/main" id="{B27A7E1E-1FC5-5A34-6E25-07C09636A62B}"/>
              </a:ext>
            </a:extLst>
          </p:cNvPr>
          <p:cNvSpPr>
            <a:spLocks noGrp="1"/>
          </p:cNvSpPr>
          <p:nvPr>
            <p:ph idx="1"/>
          </p:nvPr>
        </p:nvSpPr>
        <p:spPr bwMode="gray">
          <a:xfrm>
            <a:off x="519701" y="1219200"/>
            <a:ext cx="11100816" cy="4975296"/>
          </a:xfrm>
          <a:prstGeom prst="rect">
            <a:avLst/>
          </a:prstGeom>
        </p:spPr>
        <p:txBody>
          <a:bodyPr vert="horz" lIns="91440" tIns="45720" rIns="91440" bIns="45720" rtlCol="0">
            <a:normAutofit/>
          </a:bodyPr>
          <a:lstStyle>
            <a:lvl1pPr marL="363538" indent="-363538">
              <a:buFont typeface="Arial" panose="020B0604020202020204" pitchFamily="34" charset="0"/>
              <a:buChar char="•"/>
              <a:defRPr>
                <a:solidFill>
                  <a:srgbClr val="404040"/>
                </a:solidFill>
              </a:defRPr>
            </a:lvl1pPr>
            <a:lvl2pPr marL="725488" indent="-363538">
              <a:buFont typeface="Arial" panose="020B0604020202020204" pitchFamily="34" charset="0"/>
              <a:buChar char="•"/>
              <a:defRPr>
                <a:solidFill>
                  <a:srgbClr val="404040"/>
                </a:solidFill>
              </a:defRPr>
            </a:lvl2pPr>
            <a:lvl3pPr marL="1089025" indent="-363538">
              <a:buFont typeface="Arial" panose="020B0604020202020204" pitchFamily="34" charset="0"/>
              <a:buChar char="•"/>
              <a:defRPr>
                <a:solidFill>
                  <a:srgbClr val="404040"/>
                </a:solidFill>
              </a:defRPr>
            </a:lvl3pPr>
            <a:lvl4pPr marL="1436688" indent="-363538">
              <a:buFont typeface="Arial" panose="020B0604020202020204" pitchFamily="34" charset="0"/>
              <a:buChar char="•"/>
              <a:defRPr>
                <a:solidFill>
                  <a:srgbClr val="404040"/>
                </a:solidFill>
              </a:defRPr>
            </a:lvl4pPr>
            <a:lvl5pPr marL="1800225" indent="-363538">
              <a:buFont typeface="Arial" panose="020B0604020202020204" pitchFamily="34" charset="0"/>
              <a:buChar char="•"/>
              <a:defRPr>
                <a:solidFill>
                  <a:srgbClr val="40404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2" name="Picture 1">
            <a:extLst>
              <a:ext uri="{FF2B5EF4-FFF2-40B4-BE49-F238E27FC236}">
                <a16:creationId xmlns:a16="http://schemas.microsoft.com/office/drawing/2014/main" id="{ABA572D4-C4D1-6816-A21B-345FDECE258D}"/>
              </a:ext>
            </a:extLst>
          </p:cNvPr>
          <p:cNvPicPr>
            <a:picLocks noChangeAspect="1"/>
          </p:cNvPicPr>
          <p:nvPr userDrawn="1"/>
        </p:nvPicPr>
        <p:blipFill>
          <a:blip r:embed="rId5" cstate="email">
            <a:extLst>
              <a:ext uri="{28A0092B-C50C-407E-A947-70E740481C1C}">
                <a14:useLocalDpi xmlns:a14="http://schemas.microsoft.com/office/drawing/2010/main"/>
              </a:ext>
            </a:extLst>
          </a:blip>
          <a:srcRect/>
          <a:stretch/>
        </p:blipFill>
        <p:spPr>
          <a:xfrm>
            <a:off x="0" y="-31750"/>
            <a:ext cx="12185823" cy="1086359"/>
          </a:xfrm>
          <a:prstGeom prst="rect">
            <a:avLst/>
          </a:prstGeom>
        </p:spPr>
      </p:pic>
      <p:pic>
        <p:nvPicPr>
          <p:cNvPr id="7" name="Picture 6" descr="A white text on a black background&#10;&#10;Description automatically generated">
            <a:extLst>
              <a:ext uri="{FF2B5EF4-FFF2-40B4-BE49-F238E27FC236}">
                <a16:creationId xmlns:a16="http://schemas.microsoft.com/office/drawing/2014/main" id="{3D5D6F0A-DFA1-D194-4C91-9331CDC206AD}"/>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951249" y="220370"/>
            <a:ext cx="2117532" cy="566317"/>
          </a:xfrm>
          <a:prstGeom prst="rect">
            <a:avLst/>
          </a:prstGeom>
        </p:spPr>
      </p:pic>
    </p:spTree>
    <p:extLst>
      <p:ext uri="{BB962C8B-B14F-4D97-AF65-F5344CB8AC3E}">
        <p14:creationId xmlns:p14="http://schemas.microsoft.com/office/powerpoint/2010/main" val="7725656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Common slide">
    <p:spTree>
      <p:nvGrpSpPr>
        <p:cNvPr id="1" name=""/>
        <p:cNvGrpSpPr/>
        <p:nvPr/>
      </p:nvGrpSpPr>
      <p:grpSpPr>
        <a:xfrm>
          <a:off x="0" y="0"/>
          <a:ext cx="0" cy="0"/>
          <a:chOff x="0" y="0"/>
          <a:chExt cx="0" cy="0"/>
        </a:xfrm>
      </p:grpSpPr>
      <p:sp>
        <p:nvSpPr>
          <p:cNvPr id="3" name="Date Placeholder 2"/>
          <p:cNvSpPr>
            <a:spLocks noGrp="1"/>
          </p:cNvSpPr>
          <p:nvPr>
            <p:ph type="dt" sz="half" idx="10"/>
          </p:nvPr>
        </p:nvSpPr>
        <p:spPr bwMode="gray"/>
        <p:txBody>
          <a:bodyPr/>
          <a:lstStyle>
            <a:lvl1pPr>
              <a:defRPr>
                <a:latin typeface="+mn-lt"/>
              </a:defRPr>
            </a:lvl1pPr>
          </a:lstStyle>
          <a:p>
            <a:fld id="{86D7C2EB-8B7D-48DF-BDBC-46CA5B28EBEA}" type="datetime1">
              <a:rPr lang="en-US" smtClean="0"/>
              <a:pPr/>
              <a:t>9/3/2025</a:t>
            </a:fld>
            <a:endParaRPr lang="en-US"/>
          </a:p>
        </p:txBody>
      </p:sp>
      <p:sp>
        <p:nvSpPr>
          <p:cNvPr id="4" name="Footer Placeholder 3"/>
          <p:cNvSpPr>
            <a:spLocks noGrp="1"/>
          </p:cNvSpPr>
          <p:nvPr>
            <p:ph type="ftr" sz="quarter" idx="11"/>
          </p:nvPr>
        </p:nvSpPr>
        <p:spPr bwMode="gray"/>
        <p:txBody>
          <a:bodyPr/>
          <a:lstStyle>
            <a:lvl1pPr>
              <a:defRPr>
                <a:latin typeface="+mn-lt"/>
              </a:defRPr>
            </a:lvl1pPr>
          </a:lstStyle>
          <a:p>
            <a:endParaRPr lang="en-US"/>
          </a:p>
        </p:txBody>
      </p:sp>
      <p:sp>
        <p:nvSpPr>
          <p:cNvPr id="5" name="Slide Number Placeholder 4"/>
          <p:cNvSpPr>
            <a:spLocks noGrp="1"/>
          </p:cNvSpPr>
          <p:nvPr>
            <p:ph type="sldNum" sz="quarter" idx="12"/>
          </p:nvPr>
        </p:nvSpPr>
        <p:spPr bwMode="gray"/>
        <p:txBody>
          <a:bodyPr/>
          <a:lstStyle>
            <a:lvl1pPr>
              <a:defRPr>
                <a:latin typeface="+mn-lt"/>
              </a:defRPr>
            </a:lvl1pPr>
          </a:lstStyle>
          <a:p>
            <a:fld id="{4B1FDE73-3F49-4102-8A6C-354E776F6B4E}" type="slidenum">
              <a:rPr lang="en-US" smtClean="0"/>
              <a:pPr/>
              <a:t>‹#›</a:t>
            </a:fld>
            <a:endParaRPr lang="en-US"/>
          </a:p>
        </p:txBody>
      </p:sp>
      <p:sp>
        <p:nvSpPr>
          <p:cNvPr id="7" name="Rectangle 6">
            <a:extLst>
              <a:ext uri="{FF2B5EF4-FFF2-40B4-BE49-F238E27FC236}">
                <a16:creationId xmlns:a16="http://schemas.microsoft.com/office/drawing/2014/main" id="{ED48F733-2665-C469-A67F-B5FE8DA12F44}"/>
              </a:ext>
            </a:extLst>
          </p:cNvPr>
          <p:cNvSpPr/>
          <p:nvPr userDrawn="1"/>
        </p:nvSpPr>
        <p:spPr>
          <a:xfrm>
            <a:off x="-18592" y="2484118"/>
            <a:ext cx="12210592" cy="4373882"/>
          </a:xfrm>
          <a:prstGeom prst="rect">
            <a:avLst/>
          </a:prstGeom>
          <a:gradFill>
            <a:gsLst>
              <a:gs pos="0">
                <a:schemeClr val="tx2"/>
              </a:gs>
              <a:gs pos="52000">
                <a:schemeClr val="tx1">
                  <a:lumMod val="75000"/>
                  <a:lumOff val="25000"/>
                </a:schemeClr>
              </a:gs>
              <a:gs pos="100000">
                <a:schemeClr val="tx1">
                  <a:lumMod val="65000"/>
                  <a:lumOff val="3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 name="Rectangle 7">
            <a:extLst>
              <a:ext uri="{FF2B5EF4-FFF2-40B4-BE49-F238E27FC236}">
                <a16:creationId xmlns:a16="http://schemas.microsoft.com/office/drawing/2014/main" id="{AAB3386B-080A-425C-C538-0A7F4ECFC591}"/>
              </a:ext>
            </a:extLst>
          </p:cNvPr>
          <p:cNvSpPr/>
          <p:nvPr userDrawn="1"/>
        </p:nvSpPr>
        <p:spPr>
          <a:xfrm>
            <a:off x="0" y="2438399"/>
            <a:ext cx="12192000" cy="45719"/>
          </a:xfrm>
          <a:prstGeom prst="rect">
            <a:avLst/>
          </a:prstGeom>
          <a:gradFill flip="none" rotWithShape="1">
            <a:gsLst>
              <a:gs pos="14000">
                <a:srgbClr val="18E7E5"/>
              </a:gs>
              <a:gs pos="85000">
                <a:srgbClr val="B21D61"/>
              </a:gs>
              <a:gs pos="69000">
                <a:srgbClr val="AA51AA"/>
              </a:gs>
              <a:gs pos="51000">
                <a:srgbClr val="7A81E2"/>
              </a:gs>
              <a:gs pos="32000">
                <a:srgbClr val="00CBF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9" name="Picture 8" descr="A black and grey logo&#10;&#10;Description automatically generated with medium confidence">
            <a:extLst>
              <a:ext uri="{FF2B5EF4-FFF2-40B4-BE49-F238E27FC236}">
                <a16:creationId xmlns:a16="http://schemas.microsoft.com/office/drawing/2014/main" id="{3F29D466-F9C4-D027-078A-0B6244CFEA80}"/>
              </a:ext>
            </a:extLst>
          </p:cNvPr>
          <p:cNvPicPr>
            <a:picLocks noChangeAspect="1"/>
          </p:cNvPicPr>
          <p:nvPr userDrawn="1"/>
        </p:nvPicPr>
        <p:blipFill>
          <a:blip r:embed="rId2" cstate="email">
            <a:alphaModFix amt="21000"/>
            <a:extLst>
              <a:ext uri="{28A0092B-C50C-407E-A947-70E740481C1C}">
                <a14:useLocalDpi xmlns:a14="http://schemas.microsoft.com/office/drawing/2010/main"/>
              </a:ext>
            </a:extLst>
          </a:blip>
          <a:srcRect/>
          <a:stretch/>
        </p:blipFill>
        <p:spPr>
          <a:xfrm>
            <a:off x="5599672" y="3255514"/>
            <a:ext cx="6063668" cy="3602486"/>
          </a:xfrm>
          <a:prstGeom prst="rect">
            <a:avLst/>
          </a:prstGeom>
        </p:spPr>
      </p:pic>
      <p:pic>
        <p:nvPicPr>
          <p:cNvPr id="10" name="Picture 9" descr="A black and grey logo&#10;&#10;Description automatically generated with medium confidence">
            <a:extLst>
              <a:ext uri="{FF2B5EF4-FFF2-40B4-BE49-F238E27FC236}">
                <a16:creationId xmlns:a16="http://schemas.microsoft.com/office/drawing/2014/main" id="{C42D7D7F-0460-D173-F428-0DE3F5953417}"/>
              </a:ext>
            </a:extLst>
          </p:cNvPr>
          <p:cNvPicPr>
            <a:picLocks noChangeAspect="1"/>
          </p:cNvPicPr>
          <p:nvPr userDrawn="1"/>
        </p:nvPicPr>
        <p:blipFill>
          <a:blip r:embed="rId3" cstate="email">
            <a:alphaModFix amt="21000"/>
            <a:extLst>
              <a:ext uri="{28A0092B-C50C-407E-A947-70E740481C1C}">
                <a14:useLocalDpi xmlns:a14="http://schemas.microsoft.com/office/drawing/2010/main"/>
              </a:ext>
            </a:extLst>
          </a:blip>
          <a:srcRect/>
          <a:stretch/>
        </p:blipFill>
        <p:spPr>
          <a:xfrm>
            <a:off x="2503722" y="1086042"/>
            <a:ext cx="5937826" cy="5771958"/>
          </a:xfrm>
          <a:prstGeom prst="rect">
            <a:avLst/>
          </a:prstGeom>
        </p:spPr>
      </p:pic>
      <p:pic>
        <p:nvPicPr>
          <p:cNvPr id="6" name="Picture 5">
            <a:extLst>
              <a:ext uri="{FF2B5EF4-FFF2-40B4-BE49-F238E27FC236}">
                <a16:creationId xmlns:a16="http://schemas.microsoft.com/office/drawing/2014/main" id="{19F19394-568C-3942-0091-715205F022EC}"/>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0" y="2684"/>
            <a:ext cx="12192000" cy="2438400"/>
          </a:xfrm>
          <a:prstGeom prst="rect">
            <a:avLst/>
          </a:prstGeom>
        </p:spPr>
      </p:pic>
      <p:sp>
        <p:nvSpPr>
          <p:cNvPr id="2" name="Title 1"/>
          <p:cNvSpPr>
            <a:spLocks noGrp="1"/>
          </p:cNvSpPr>
          <p:nvPr>
            <p:ph type="title"/>
          </p:nvPr>
        </p:nvSpPr>
        <p:spPr bwMode="gray">
          <a:xfrm>
            <a:off x="652870" y="854520"/>
            <a:ext cx="10938495" cy="694800"/>
          </a:xfrm>
        </p:spPr>
        <p:txBody>
          <a:bodyPr vert="horz" lIns="91440" tIns="45720" rIns="91440" bIns="45720" rtlCol="0" anchor="ctr">
            <a:noAutofit/>
          </a:bodyPr>
          <a:lstStyle>
            <a:lvl1pPr algn="ctr">
              <a:defRPr lang="en-US" sz="3200" b="1" kern="1200" dirty="0">
                <a:solidFill>
                  <a:srgbClr val="92D050"/>
                </a:solidFill>
                <a:latin typeface="Poppins" panose="00000500000000000000" pitchFamily="50" charset="0"/>
                <a:ea typeface="+mn-ea"/>
                <a:cs typeface="Poppins" panose="00000500000000000000" pitchFamily="50" charset="0"/>
              </a:defRPr>
            </a:lvl1pPr>
          </a:lstStyle>
          <a:p>
            <a:pPr lvl="0"/>
            <a:r>
              <a:rPr lang="en-US"/>
              <a:t>Click to edit Master title style</a:t>
            </a:r>
          </a:p>
        </p:txBody>
      </p:sp>
    </p:spTree>
    <p:extLst>
      <p:ext uri="{BB962C8B-B14F-4D97-AF65-F5344CB8AC3E}">
        <p14:creationId xmlns:p14="http://schemas.microsoft.com/office/powerpoint/2010/main" val="15739771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5_Services page - Section Header">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bwMode="gray"/>
        <p:txBody>
          <a:bodyPr/>
          <a:lstStyle>
            <a:lvl1pPr>
              <a:defRPr>
                <a:latin typeface="+mn-lt"/>
              </a:defRPr>
            </a:lvl1pPr>
          </a:lstStyle>
          <a:p>
            <a:fld id="{4B1FDE73-3F49-4102-8A6C-354E776F6B4E}" type="slidenum">
              <a:rPr lang="en-US" smtClean="0"/>
              <a:pPr/>
              <a:t>‹#›</a:t>
            </a:fld>
            <a:endParaRPr lang="en-US"/>
          </a:p>
        </p:txBody>
      </p:sp>
      <p:sp>
        <p:nvSpPr>
          <p:cNvPr id="9" name="Rectangle 8">
            <a:extLst>
              <a:ext uri="{FF2B5EF4-FFF2-40B4-BE49-F238E27FC236}">
                <a16:creationId xmlns:a16="http://schemas.microsoft.com/office/drawing/2014/main" id="{7D36524D-8850-878A-F694-317352E9B69F}"/>
              </a:ext>
            </a:extLst>
          </p:cNvPr>
          <p:cNvSpPr/>
          <p:nvPr userDrawn="1"/>
        </p:nvSpPr>
        <p:spPr>
          <a:xfrm>
            <a:off x="0" y="0"/>
            <a:ext cx="12210592" cy="6858001"/>
          </a:xfrm>
          <a:prstGeom prst="rect">
            <a:avLst/>
          </a:prstGeom>
          <a:gradFill>
            <a:gsLst>
              <a:gs pos="0">
                <a:schemeClr val="tx2"/>
              </a:gs>
              <a:gs pos="52000">
                <a:schemeClr val="tx1">
                  <a:lumMod val="75000"/>
                  <a:lumOff val="25000"/>
                </a:schemeClr>
              </a:gs>
              <a:gs pos="100000">
                <a:schemeClr val="tx1">
                  <a:lumMod val="65000"/>
                  <a:lumOff val="3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lide Number Placeholder 31">
            <a:extLst>
              <a:ext uri="{FF2B5EF4-FFF2-40B4-BE49-F238E27FC236}">
                <a16:creationId xmlns:a16="http://schemas.microsoft.com/office/drawing/2014/main" id="{2FFC2C27-9664-EE04-88EC-1F7D9979545E}"/>
              </a:ext>
            </a:extLst>
          </p:cNvPr>
          <p:cNvSpPr txBox="1">
            <a:spLocks/>
          </p:cNvSpPr>
          <p:nvPr userDrawn="1"/>
        </p:nvSpPr>
        <p:spPr>
          <a:xfrm>
            <a:off x="11214100" y="6400414"/>
            <a:ext cx="368300" cy="276999"/>
          </a:xfrm>
          <a:prstGeom prst="rect">
            <a:avLst/>
          </a:prstGeom>
        </p:spPr>
        <p:txBody>
          <a:bodyPr vert="horz" lIns="91440" tIns="45720" rIns="91440" bIns="45720" rtlCol="0" anchor="ctr"/>
          <a:lstStyle>
            <a:defPPr>
              <a:defRPr lang="en-US"/>
            </a:defPPr>
            <a:lvl1pPr marL="0" algn="r" defTabSz="914400" rtl="0" eaLnBrk="1" latinLnBrk="0" hangingPunct="1">
              <a:defRPr sz="14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 name="Freeform 5">
            <a:extLst>
              <a:ext uri="{FF2B5EF4-FFF2-40B4-BE49-F238E27FC236}">
                <a16:creationId xmlns:a16="http://schemas.microsoft.com/office/drawing/2014/main" id="{CB806F3D-2125-3918-0E0A-067856B95649}"/>
              </a:ext>
            </a:extLst>
          </p:cNvPr>
          <p:cNvSpPr/>
          <p:nvPr userDrawn="1"/>
        </p:nvSpPr>
        <p:spPr>
          <a:xfrm>
            <a:off x="6473952" y="247797"/>
            <a:ext cx="5718048" cy="5969179"/>
          </a:xfrm>
          <a:custGeom>
            <a:avLst/>
            <a:gdLst>
              <a:gd name="connsiteX0" fmla="*/ 616895 w 6020767"/>
              <a:gd name="connsiteY0" fmla="*/ 0 h 6285193"/>
              <a:gd name="connsiteX1" fmla="*/ 509202 w 6020767"/>
              <a:gd name="connsiteY1" fmla="*/ 210365 h 6285193"/>
              <a:gd name="connsiteX2" fmla="*/ 1934556 w 6020767"/>
              <a:gd name="connsiteY2" fmla="*/ 4613768 h 6285193"/>
              <a:gd name="connsiteX3" fmla="*/ 6004682 w 6020767"/>
              <a:gd name="connsiteY3" fmla="*/ 4161391 h 6285193"/>
              <a:gd name="connsiteX4" fmla="*/ 6020767 w 6020767"/>
              <a:gd name="connsiteY4" fmla="*/ 4144977 h 6285193"/>
              <a:gd name="connsiteX5" fmla="*/ 6020767 w 6020767"/>
              <a:gd name="connsiteY5" fmla="*/ 5822012 h 6285193"/>
              <a:gd name="connsiteX6" fmla="*/ 5933355 w 6020767"/>
              <a:gd name="connsiteY6" fmla="*/ 5867200 h 6285193"/>
              <a:gd name="connsiteX7" fmla="*/ 2062694 w 6020767"/>
              <a:gd name="connsiteY7" fmla="*/ 5731992 h 6285193"/>
              <a:gd name="connsiteX8" fmla="*/ 553202 w 6020767"/>
              <a:gd name="connsiteY8" fmla="*/ 98488 h 6285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20767" h="6285193">
                <a:moveTo>
                  <a:pt x="616895" y="0"/>
                </a:moveTo>
                <a:lnTo>
                  <a:pt x="509202" y="210365"/>
                </a:lnTo>
                <a:cubicBezTo>
                  <a:pt x="-208450" y="1807127"/>
                  <a:pt x="385818" y="3719604"/>
                  <a:pt x="1934556" y="4613768"/>
                </a:cubicBezTo>
                <a:cubicBezTo>
                  <a:pt x="3276795" y="5388711"/>
                  <a:pt x="4922971" y="5160356"/>
                  <a:pt x="6004682" y="4161391"/>
                </a:cubicBezTo>
                <a:lnTo>
                  <a:pt x="6020767" y="4144977"/>
                </a:lnTo>
                <a:lnTo>
                  <a:pt x="6020767" y="5822012"/>
                </a:lnTo>
                <a:lnTo>
                  <a:pt x="5933355" y="5867200"/>
                </a:lnTo>
                <a:cubicBezTo>
                  <a:pt x="4743034" y="6446667"/>
                  <a:pt x="3295497" y="6443751"/>
                  <a:pt x="2062694" y="5731992"/>
                </a:cubicBezTo>
                <a:cubicBezTo>
                  <a:pt x="90210" y="4593177"/>
                  <a:pt x="-585612" y="2070973"/>
                  <a:pt x="553202" y="9848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Placeholder 3">
            <a:extLst>
              <a:ext uri="{FF2B5EF4-FFF2-40B4-BE49-F238E27FC236}">
                <a16:creationId xmlns:a16="http://schemas.microsoft.com/office/drawing/2014/main" id="{4FA3C3BA-03EB-7376-5A02-12E9371823ED}"/>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872288" y="239558"/>
            <a:ext cx="5319711" cy="4689629"/>
          </a:xfrm>
          <a:custGeom>
            <a:avLst/>
            <a:gdLst>
              <a:gd name="connsiteX0" fmla="*/ 538380 w 5715000"/>
              <a:gd name="connsiteY0" fmla="*/ 0 h 5000625"/>
              <a:gd name="connsiteX1" fmla="*/ 5715000 w 5715000"/>
              <a:gd name="connsiteY1" fmla="*/ 0 h 5000625"/>
              <a:gd name="connsiteX2" fmla="*/ 5715000 w 5715000"/>
              <a:gd name="connsiteY2" fmla="*/ 3813978 h 5000625"/>
              <a:gd name="connsiteX3" fmla="*/ 5703734 w 5715000"/>
              <a:gd name="connsiteY3" fmla="*/ 3829044 h 5000625"/>
              <a:gd name="connsiteX4" fmla="*/ 3219450 w 5715000"/>
              <a:gd name="connsiteY4" fmla="*/ 5000625 h 5000625"/>
              <a:gd name="connsiteX5" fmla="*/ 0 w 5715000"/>
              <a:gd name="connsiteY5" fmla="*/ 1781175 h 5000625"/>
              <a:gd name="connsiteX6" fmla="*/ 388571 w 5715000"/>
              <a:gd name="connsiteY6" fmla="*/ 246594 h 5000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00" h="5000625">
                <a:moveTo>
                  <a:pt x="538380" y="0"/>
                </a:moveTo>
                <a:lnTo>
                  <a:pt x="5715000" y="0"/>
                </a:lnTo>
                <a:lnTo>
                  <a:pt x="5715000" y="3813978"/>
                </a:lnTo>
                <a:lnTo>
                  <a:pt x="5703734" y="3829044"/>
                </a:lnTo>
                <a:cubicBezTo>
                  <a:pt x="5113240" y="4544558"/>
                  <a:pt x="4219605" y="5000625"/>
                  <a:pt x="3219450" y="5000625"/>
                </a:cubicBezTo>
                <a:cubicBezTo>
                  <a:pt x="1441397" y="5000625"/>
                  <a:pt x="0" y="3559228"/>
                  <a:pt x="0" y="1781175"/>
                </a:cubicBezTo>
                <a:cubicBezTo>
                  <a:pt x="0" y="1225534"/>
                  <a:pt x="140762" y="702769"/>
                  <a:pt x="388571" y="246594"/>
                </a:cubicBezTo>
                <a:close/>
              </a:path>
            </a:pathLst>
          </a:custGeom>
        </p:spPr>
      </p:pic>
      <p:sp>
        <p:nvSpPr>
          <p:cNvPr id="8" name="Title 1">
            <a:extLst>
              <a:ext uri="{FF2B5EF4-FFF2-40B4-BE49-F238E27FC236}">
                <a16:creationId xmlns:a16="http://schemas.microsoft.com/office/drawing/2014/main" id="{B11864B6-A1F8-6AE3-585B-B66C44314BC7}"/>
              </a:ext>
            </a:extLst>
          </p:cNvPr>
          <p:cNvSpPr>
            <a:spLocks noGrp="1"/>
          </p:cNvSpPr>
          <p:nvPr>
            <p:ph type="title" hasCustomPrompt="1"/>
          </p:nvPr>
        </p:nvSpPr>
        <p:spPr>
          <a:xfrm>
            <a:off x="612699" y="480532"/>
            <a:ext cx="3703662" cy="580835"/>
          </a:xfrm>
        </p:spPr>
        <p:txBody>
          <a:bodyPr anchor="b"/>
          <a:lstStyle>
            <a:lvl1pPr>
              <a:defRPr sz="3200"/>
            </a:lvl1pPr>
          </a:lstStyle>
          <a:p>
            <a:r>
              <a:rPr lang="en-US"/>
              <a:t>Master title style</a:t>
            </a:r>
            <a:endParaRPr lang="en-IN"/>
          </a:p>
        </p:txBody>
      </p:sp>
      <p:sp>
        <p:nvSpPr>
          <p:cNvPr id="4" name="Text Placeholder 2">
            <a:extLst>
              <a:ext uri="{FF2B5EF4-FFF2-40B4-BE49-F238E27FC236}">
                <a16:creationId xmlns:a16="http://schemas.microsoft.com/office/drawing/2014/main" id="{4EE55783-7010-1F33-E7AC-087D0D9C970F}"/>
              </a:ext>
            </a:extLst>
          </p:cNvPr>
          <p:cNvSpPr>
            <a:spLocks noGrp="1"/>
          </p:cNvSpPr>
          <p:nvPr>
            <p:ph idx="13" hasCustomPrompt="1"/>
          </p:nvPr>
        </p:nvSpPr>
        <p:spPr bwMode="gray">
          <a:xfrm>
            <a:off x="625208" y="1362309"/>
            <a:ext cx="6110612" cy="4975296"/>
          </a:xfrm>
          <a:prstGeom prst="rect">
            <a:avLst/>
          </a:prstGeom>
        </p:spPr>
        <p:txBody>
          <a:bodyPr vert="horz" lIns="91440" tIns="45720" rIns="91440" bIns="45720" rtlCol="0">
            <a:normAutofit/>
          </a:bodyPr>
          <a:lstStyle>
            <a:lvl1pPr marL="0" indent="0">
              <a:buFontTx/>
              <a:buNone/>
              <a:defRPr>
                <a:solidFill>
                  <a:srgbClr val="404040"/>
                </a:solidFill>
                <a:latin typeface="+mn-lt"/>
              </a:defRPr>
            </a:lvl1pPr>
            <a:lvl2pPr marL="361950" indent="0">
              <a:buFontTx/>
              <a:buNone/>
              <a:defRPr>
                <a:solidFill>
                  <a:srgbClr val="404040"/>
                </a:solidFill>
                <a:latin typeface="+mn-lt"/>
              </a:defRPr>
            </a:lvl2pPr>
            <a:lvl3pPr marL="725487" indent="0">
              <a:buFontTx/>
              <a:buNone/>
              <a:defRPr>
                <a:solidFill>
                  <a:srgbClr val="404040"/>
                </a:solidFill>
                <a:latin typeface="+mn-lt"/>
              </a:defRPr>
            </a:lvl3pPr>
            <a:lvl4pPr marL="1436688" indent="-363538">
              <a:buFontTx/>
              <a:buBlip>
                <a:blip r:embed="rId3"/>
              </a:buBlip>
              <a:defRPr>
                <a:solidFill>
                  <a:srgbClr val="404040"/>
                </a:solidFill>
                <a:latin typeface="+mn-lt"/>
              </a:defRPr>
            </a:lvl4pPr>
            <a:lvl5pPr marL="1800225" indent="-363538">
              <a:buFontTx/>
              <a:buBlip>
                <a:blip r:embed="rId3"/>
              </a:buBlip>
              <a:defRPr>
                <a:solidFill>
                  <a:srgbClr val="404040"/>
                </a:solidFill>
                <a:latin typeface="+mn-lt"/>
              </a:defRPr>
            </a:lvl5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331028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1_Common slide">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18400" y="230400"/>
            <a:ext cx="11100816" cy="694800"/>
          </a:xfrm>
        </p:spPr>
        <p:txBody>
          <a:bodyPr vert="horz" lIns="91440" tIns="45720" rIns="91440" bIns="45720" rtlCol="0" anchor="ctr">
            <a:noAutofit/>
          </a:bodyPr>
          <a:lstStyle>
            <a:lvl1pPr>
              <a:defRPr lang="en-US" dirty="0"/>
            </a:lvl1pPr>
          </a:lstStyle>
          <a:p>
            <a:pPr lvl="0"/>
            <a:r>
              <a:rPr lang="en-US"/>
              <a:t>Click to edit Master title style</a:t>
            </a:r>
          </a:p>
        </p:txBody>
      </p:sp>
      <p:sp>
        <p:nvSpPr>
          <p:cNvPr id="3" name="Date Placeholder 2"/>
          <p:cNvSpPr>
            <a:spLocks noGrp="1"/>
          </p:cNvSpPr>
          <p:nvPr>
            <p:ph type="dt" sz="half" idx="10"/>
          </p:nvPr>
        </p:nvSpPr>
        <p:spPr bwMode="gray"/>
        <p:txBody>
          <a:bodyPr/>
          <a:lstStyle>
            <a:lvl1pPr>
              <a:defRPr>
                <a:latin typeface="+mn-lt"/>
              </a:defRPr>
            </a:lvl1pPr>
          </a:lstStyle>
          <a:p>
            <a:fld id="{86D7C2EB-8B7D-48DF-BDBC-46CA5B28EBEA}" type="datetime1">
              <a:rPr lang="en-US" smtClean="0"/>
              <a:pPr/>
              <a:t>9/3/2025</a:t>
            </a:fld>
            <a:endParaRPr lang="en-US"/>
          </a:p>
        </p:txBody>
      </p:sp>
      <p:sp>
        <p:nvSpPr>
          <p:cNvPr id="4" name="Footer Placeholder 3"/>
          <p:cNvSpPr>
            <a:spLocks noGrp="1"/>
          </p:cNvSpPr>
          <p:nvPr>
            <p:ph type="ftr" sz="quarter" idx="11"/>
          </p:nvPr>
        </p:nvSpPr>
        <p:spPr bwMode="gray"/>
        <p:txBody>
          <a:bodyPr/>
          <a:lstStyle>
            <a:lvl1pPr>
              <a:defRPr>
                <a:latin typeface="+mn-lt"/>
              </a:defRPr>
            </a:lvl1pPr>
          </a:lstStyle>
          <a:p>
            <a:endParaRPr lang="en-US"/>
          </a:p>
        </p:txBody>
      </p:sp>
      <p:sp>
        <p:nvSpPr>
          <p:cNvPr id="5" name="Slide Number Placeholder 4"/>
          <p:cNvSpPr>
            <a:spLocks noGrp="1"/>
          </p:cNvSpPr>
          <p:nvPr>
            <p:ph type="sldNum" sz="quarter" idx="12"/>
          </p:nvPr>
        </p:nvSpPr>
        <p:spPr bwMode="gray"/>
        <p:txBody>
          <a:bodyPr/>
          <a:lstStyle>
            <a:lvl1pPr>
              <a:defRPr>
                <a:latin typeface="+mn-lt"/>
              </a:defRPr>
            </a:lvl1pPr>
          </a:lstStyle>
          <a:p>
            <a:fld id="{4B1FDE73-3F49-4102-8A6C-354E776F6B4E}" type="slidenum">
              <a:rPr lang="en-US" smtClean="0"/>
              <a:pPr/>
              <a:t>‹#›</a:t>
            </a:fld>
            <a:endParaRPr lang="en-US"/>
          </a:p>
        </p:txBody>
      </p:sp>
    </p:spTree>
    <p:extLst>
      <p:ext uri="{BB962C8B-B14F-4D97-AF65-F5344CB8AC3E}">
        <p14:creationId xmlns:p14="http://schemas.microsoft.com/office/powerpoint/2010/main" val="30835723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7703" y="0"/>
            <a:ext cx="12184297" cy="6855381"/>
          </a:xfrm>
          <a:prstGeom prst="rect">
            <a:avLst/>
          </a:prstGeom>
        </p:spPr>
      </p:pic>
      <p:sp>
        <p:nvSpPr>
          <p:cNvPr id="2" name="Title 1"/>
          <p:cNvSpPr>
            <a:spLocks noGrp="1"/>
          </p:cNvSpPr>
          <p:nvPr>
            <p:ph type="title"/>
          </p:nvPr>
        </p:nvSpPr>
        <p:spPr bwMode="gray">
          <a:xfrm>
            <a:off x="519701" y="229975"/>
            <a:ext cx="11100816" cy="694700"/>
          </a:xfrm>
        </p:spPr>
        <p:txBody>
          <a:bodyPr/>
          <a:lstStyle/>
          <a:p>
            <a:r>
              <a:rPr lang="en-US"/>
              <a:t>Click to edit Master title style</a:t>
            </a:r>
          </a:p>
        </p:txBody>
      </p:sp>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gray">
          <a:xfrm>
            <a:off x="11637263" y="6388607"/>
            <a:ext cx="554737" cy="469393"/>
          </a:xfrm>
          <a:prstGeom prst="rect">
            <a:avLst/>
          </a:prstGeom>
        </p:spPr>
      </p:pic>
      <p:sp>
        <p:nvSpPr>
          <p:cNvPr id="5" name="Slide Number Placeholder 4"/>
          <p:cNvSpPr>
            <a:spLocks noGrp="1"/>
          </p:cNvSpPr>
          <p:nvPr>
            <p:ph type="sldNum" sz="quarter" idx="12"/>
          </p:nvPr>
        </p:nvSpPr>
        <p:spPr bwMode="gray"/>
        <p:txBody>
          <a:bodyPr/>
          <a:lstStyle/>
          <a:p>
            <a:fld id="{4B1FDE73-3F49-4102-8A6C-354E776F6B4E}" type="slidenum">
              <a:rPr lang="en-US" smtClean="0"/>
              <a:pPr/>
              <a:t>‹#›</a:t>
            </a:fld>
            <a:endParaRPr lang="en-US"/>
          </a:p>
        </p:txBody>
      </p:sp>
      <p:pic>
        <p:nvPicPr>
          <p:cNvPr id="8" name="Picture 7"/>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bwMode="gray">
          <a:xfrm>
            <a:off x="1523" y="1068512"/>
            <a:ext cx="5922752" cy="5781250"/>
          </a:xfrm>
          <a:prstGeom prst="rect">
            <a:avLst/>
          </a:prstGeom>
        </p:spPr>
      </p:pic>
      <p:sp>
        <p:nvSpPr>
          <p:cNvPr id="3" name="Date Placeholder 2"/>
          <p:cNvSpPr>
            <a:spLocks noGrp="1"/>
          </p:cNvSpPr>
          <p:nvPr>
            <p:ph type="dt" sz="half" idx="10"/>
          </p:nvPr>
        </p:nvSpPr>
        <p:spPr bwMode="gray"/>
        <p:txBody>
          <a:bodyPr/>
          <a:lstStyle/>
          <a:p>
            <a:fld id="{0A55F3C4-7722-4876-BA89-C363E5B52358}" type="datetime1">
              <a:rPr lang="en-US" smtClean="0"/>
              <a:t>9/3/2025</a:t>
            </a:fld>
            <a:endParaRPr lang="en-US"/>
          </a:p>
        </p:txBody>
      </p:sp>
      <p:sp>
        <p:nvSpPr>
          <p:cNvPr id="4" name="Footer Placeholder 3"/>
          <p:cNvSpPr>
            <a:spLocks noGrp="1"/>
          </p:cNvSpPr>
          <p:nvPr>
            <p:ph type="ftr" sz="quarter" idx="11"/>
          </p:nvPr>
        </p:nvSpPr>
        <p:spPr bwMode="gray"/>
        <p:txBody>
          <a:bodyPr/>
          <a:lstStyle/>
          <a:p>
            <a:endParaRPr lang="en-US"/>
          </a:p>
        </p:txBody>
      </p:sp>
      <p:sp>
        <p:nvSpPr>
          <p:cNvPr id="10" name="Text Placeholder 2"/>
          <p:cNvSpPr>
            <a:spLocks noGrp="1"/>
          </p:cNvSpPr>
          <p:nvPr>
            <p:ph idx="13"/>
          </p:nvPr>
        </p:nvSpPr>
        <p:spPr bwMode="gray">
          <a:xfrm>
            <a:off x="3045526" y="1287166"/>
            <a:ext cx="7383600" cy="4975200"/>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660436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 About Us">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3851" y="8238"/>
            <a:ext cx="12184297" cy="6855381"/>
          </a:xfrm>
          <a:prstGeom prst="rect">
            <a:avLst/>
          </a:prstGeom>
        </p:spPr>
      </p:pic>
      <p:sp>
        <p:nvSpPr>
          <p:cNvPr id="2" name="Title 1"/>
          <p:cNvSpPr>
            <a:spLocks noGrp="1"/>
          </p:cNvSpPr>
          <p:nvPr>
            <p:ph type="title"/>
          </p:nvPr>
        </p:nvSpPr>
        <p:spPr bwMode="gray"/>
        <p:txBody>
          <a:bodyPr/>
          <a:lstStyle/>
          <a:p>
            <a:r>
              <a:rPr lang="en-US"/>
              <a:t>Click to edit Master title style</a:t>
            </a:r>
          </a:p>
        </p:txBody>
      </p:sp>
      <p:sp>
        <p:nvSpPr>
          <p:cNvPr id="3" name="Date Placeholder 2"/>
          <p:cNvSpPr>
            <a:spLocks noGrp="1"/>
          </p:cNvSpPr>
          <p:nvPr>
            <p:ph type="dt" sz="half" idx="10"/>
          </p:nvPr>
        </p:nvSpPr>
        <p:spPr bwMode="gray"/>
        <p:txBody>
          <a:bodyPr/>
          <a:lstStyle/>
          <a:p>
            <a:fld id="{0A55F3C4-7722-4876-BA89-C363E5B52358}" type="datetime1">
              <a:rPr lang="en-US" smtClean="0"/>
              <a:t>9/3/2025</a:t>
            </a:fld>
            <a:endParaRPr lang="en-US"/>
          </a:p>
        </p:txBody>
      </p:sp>
      <p:sp>
        <p:nvSpPr>
          <p:cNvPr id="4" name="Footer Placeholder 3"/>
          <p:cNvSpPr>
            <a:spLocks noGrp="1"/>
          </p:cNvSpPr>
          <p:nvPr>
            <p:ph type="ftr" sz="quarter" idx="11"/>
          </p:nvPr>
        </p:nvSpPr>
        <p:spPr bwMode="gray"/>
        <p:txBody>
          <a:bodyPr/>
          <a:lstStyle/>
          <a:p>
            <a:endParaRPr lang="en-US"/>
          </a:p>
        </p:txBody>
      </p:sp>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gray">
          <a:xfrm>
            <a:off x="11637263" y="6388607"/>
            <a:ext cx="554737" cy="469393"/>
          </a:xfrm>
          <a:prstGeom prst="rect">
            <a:avLst/>
          </a:prstGeom>
        </p:spPr>
      </p:pic>
      <p:sp>
        <p:nvSpPr>
          <p:cNvPr id="5" name="Slide Number Placeholder 4"/>
          <p:cNvSpPr>
            <a:spLocks noGrp="1"/>
          </p:cNvSpPr>
          <p:nvPr>
            <p:ph type="sldNum" sz="quarter" idx="12"/>
          </p:nvPr>
        </p:nvSpPr>
        <p:spPr bwMode="gray"/>
        <p:txBody>
          <a:bodyPr/>
          <a:lstStyle/>
          <a:p>
            <a:fld id="{4B1FDE73-3F49-4102-8A6C-354E776F6B4E}" type="slidenum">
              <a:rPr lang="en-US" smtClean="0"/>
              <a:pPr/>
              <a:t>‹#›</a:t>
            </a:fld>
            <a:endParaRPr lang="en-US"/>
          </a:p>
        </p:txBody>
      </p:sp>
    </p:spTree>
    <p:extLst>
      <p:ext uri="{BB962C8B-B14F-4D97-AF65-F5344CB8AC3E}">
        <p14:creationId xmlns:p14="http://schemas.microsoft.com/office/powerpoint/2010/main" val="30291909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1524" y="0"/>
            <a:ext cx="12188954" cy="6858000"/>
          </a:xfrm>
          <a:prstGeom prst="rect">
            <a:avLst/>
          </a:prstGeom>
        </p:spPr>
      </p:pic>
      <p:sp>
        <p:nvSpPr>
          <p:cNvPr id="2" name="Title 1"/>
          <p:cNvSpPr>
            <a:spLocks noGrp="1"/>
          </p:cNvSpPr>
          <p:nvPr>
            <p:ph type="title"/>
          </p:nvPr>
        </p:nvSpPr>
        <p:spPr bwMode="gray">
          <a:xfrm>
            <a:off x="519701" y="229975"/>
            <a:ext cx="11100816" cy="694800"/>
          </a:xfrm>
        </p:spPr>
        <p:txBody>
          <a:bodyPr vert="horz" lIns="91440" tIns="45720" rIns="91440" bIns="45720" rtlCol="0" anchor="ctr">
            <a:noAutofit/>
          </a:bodyPr>
          <a:lstStyle>
            <a:lvl1pPr>
              <a:defRPr lang="en-US" dirty="0"/>
            </a:lvl1pPr>
          </a:lstStyle>
          <a:p>
            <a:pPr lvl="0"/>
            <a:r>
              <a:rPr lang="en-US"/>
              <a:t>Click to edit Master title style</a:t>
            </a:r>
          </a:p>
        </p:txBody>
      </p:sp>
      <p:sp>
        <p:nvSpPr>
          <p:cNvPr id="3" name="Date Placeholder 2"/>
          <p:cNvSpPr>
            <a:spLocks noGrp="1"/>
          </p:cNvSpPr>
          <p:nvPr>
            <p:ph type="dt" sz="half" idx="10"/>
          </p:nvPr>
        </p:nvSpPr>
        <p:spPr bwMode="gray"/>
        <p:txBody>
          <a:bodyPr/>
          <a:lstStyle/>
          <a:p>
            <a:fld id="{7631D94B-F165-413F-A069-2F605C788037}" type="datetime1">
              <a:rPr lang="en-US" smtClean="0"/>
              <a:t>9/3/2025</a:t>
            </a:fld>
            <a:endParaRPr lang="en-US"/>
          </a:p>
        </p:txBody>
      </p:sp>
      <p:sp>
        <p:nvSpPr>
          <p:cNvPr id="4" name="Footer Placeholder 3"/>
          <p:cNvSpPr>
            <a:spLocks noGrp="1"/>
          </p:cNvSpPr>
          <p:nvPr>
            <p:ph type="ftr" sz="quarter" idx="11"/>
          </p:nvPr>
        </p:nvSpPr>
        <p:spPr bwMode="gray"/>
        <p:txBody>
          <a:bodyPr/>
          <a:lstStyle/>
          <a:p>
            <a:endParaRPr lang="en-US"/>
          </a:p>
        </p:txBody>
      </p:sp>
      <p:sp>
        <p:nvSpPr>
          <p:cNvPr id="5" name="Slide Number Placeholder 4"/>
          <p:cNvSpPr>
            <a:spLocks noGrp="1"/>
          </p:cNvSpPr>
          <p:nvPr>
            <p:ph type="sldNum" sz="quarter" idx="12"/>
          </p:nvPr>
        </p:nvSpPr>
        <p:spPr bwMode="gray"/>
        <p:txBody>
          <a:bodyPr/>
          <a:lstStyle/>
          <a:p>
            <a:fld id="{4B1FDE73-3F49-4102-8A6C-354E776F6B4E}" type="slidenum">
              <a:rPr lang="en-US" smtClean="0"/>
              <a:t>‹#›</a:t>
            </a:fld>
            <a:endParaRPr lang="en-US"/>
          </a:p>
        </p:txBody>
      </p:sp>
      <p:sp>
        <p:nvSpPr>
          <p:cNvPr id="7" name="Text Placeholder 2"/>
          <p:cNvSpPr>
            <a:spLocks noGrp="1"/>
          </p:cNvSpPr>
          <p:nvPr>
            <p:ph idx="1"/>
          </p:nvPr>
        </p:nvSpPr>
        <p:spPr bwMode="gray">
          <a:xfrm>
            <a:off x="519701" y="1219200"/>
            <a:ext cx="11100816" cy="4975296"/>
          </a:xfrm>
          <a:prstGeom prst="rect">
            <a:avLst/>
          </a:prstGeom>
        </p:spPr>
        <p:txBody>
          <a:bodyPr vert="horz" lIns="91440" tIns="45720" rIns="91440" bIns="45720" rtlCol="0">
            <a:normAutofit/>
          </a:bodyPr>
          <a:lstStyle>
            <a:lvl1pPr marL="363538" indent="-363538">
              <a:buFontTx/>
              <a:buBlip>
                <a:blip r:embed="rId3"/>
              </a:buBlip>
              <a:defRPr>
                <a:solidFill>
                  <a:srgbClr val="404040"/>
                </a:solidFill>
              </a:defRPr>
            </a:lvl1pPr>
            <a:lvl2pPr marL="725488" indent="-363538">
              <a:buFontTx/>
              <a:buBlip>
                <a:blip r:embed="rId3"/>
              </a:buBlip>
              <a:defRPr>
                <a:solidFill>
                  <a:srgbClr val="404040"/>
                </a:solidFill>
              </a:defRPr>
            </a:lvl2pPr>
            <a:lvl3pPr marL="1089025" indent="-363538">
              <a:buFontTx/>
              <a:buBlip>
                <a:blip r:embed="rId3"/>
              </a:buBlip>
              <a:defRPr>
                <a:solidFill>
                  <a:srgbClr val="404040"/>
                </a:solidFill>
              </a:defRPr>
            </a:lvl3pPr>
            <a:lvl4pPr marL="1436688" indent="-363538">
              <a:buFontTx/>
              <a:buBlip>
                <a:blip r:embed="rId3"/>
              </a:buBlip>
              <a:defRPr>
                <a:solidFill>
                  <a:srgbClr val="404040"/>
                </a:solidFill>
              </a:defRPr>
            </a:lvl4pPr>
            <a:lvl5pPr marL="1800225" indent="-363538">
              <a:buFontTx/>
              <a:buBlip>
                <a:blip r:embed="rId3"/>
              </a:buBlip>
              <a:defRPr>
                <a:solidFill>
                  <a:srgbClr val="40404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561205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 1">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19701" y="229975"/>
            <a:ext cx="11100816" cy="694700"/>
          </a:xfrm>
        </p:spPr>
        <p:txBody>
          <a:bodyPr/>
          <a:lstStyle/>
          <a:p>
            <a:r>
              <a:rPr lang="en-US"/>
              <a:t>Click to edit Master title style</a:t>
            </a:r>
          </a:p>
        </p:txBody>
      </p:sp>
      <p:sp>
        <p:nvSpPr>
          <p:cNvPr id="4" name="Date Placeholder 3"/>
          <p:cNvSpPr>
            <a:spLocks noGrp="1"/>
          </p:cNvSpPr>
          <p:nvPr>
            <p:ph type="dt" sz="half" idx="10"/>
          </p:nvPr>
        </p:nvSpPr>
        <p:spPr bwMode="gray"/>
        <p:txBody>
          <a:bodyPr/>
          <a:lstStyle/>
          <a:p>
            <a:fld id="{4E0B1759-8CBC-47E6-B639-EE048E79AF6A}" type="datetime1">
              <a:rPr lang="en-US" smtClean="0"/>
              <a:t>9/3/2025</a:t>
            </a:fld>
            <a:endParaRPr lang="en-US"/>
          </a:p>
        </p:txBody>
      </p:sp>
      <p:sp>
        <p:nvSpPr>
          <p:cNvPr id="5" name="Footer Placeholder 4"/>
          <p:cNvSpPr>
            <a:spLocks noGrp="1"/>
          </p:cNvSpPr>
          <p:nvPr>
            <p:ph type="ftr" sz="quarter" idx="11"/>
          </p:nvPr>
        </p:nvSpPr>
        <p:spPr bwMode="gray"/>
        <p:txBody>
          <a:bodyPr/>
          <a:lstStyle/>
          <a:p>
            <a:endParaRPr lang="en-US"/>
          </a:p>
        </p:txBody>
      </p:sp>
      <p:sp>
        <p:nvSpPr>
          <p:cNvPr id="6" name="Slide Number Placeholder 5"/>
          <p:cNvSpPr>
            <a:spLocks noGrp="1"/>
          </p:cNvSpPr>
          <p:nvPr>
            <p:ph type="sldNum" sz="quarter" idx="12"/>
          </p:nvPr>
        </p:nvSpPr>
        <p:spPr bwMode="gray"/>
        <p:txBody>
          <a:bodyPr/>
          <a:lstStyle/>
          <a:p>
            <a:fld id="{4B1FDE73-3F49-4102-8A6C-354E776F6B4E}" type="slidenum">
              <a:rPr lang="en-US" smtClean="0"/>
              <a:t>‹#›</a:t>
            </a:fld>
            <a:endParaRPr lang="en-US"/>
          </a:p>
        </p:txBody>
      </p:sp>
      <p:sp>
        <p:nvSpPr>
          <p:cNvPr id="7" name="Text Placeholder 2"/>
          <p:cNvSpPr>
            <a:spLocks noGrp="1"/>
          </p:cNvSpPr>
          <p:nvPr>
            <p:ph idx="1"/>
          </p:nvPr>
        </p:nvSpPr>
        <p:spPr bwMode="gray">
          <a:xfrm>
            <a:off x="519701" y="1219200"/>
            <a:ext cx="11100816" cy="4975296"/>
          </a:xfrm>
          <a:prstGeom prst="rect">
            <a:avLst/>
          </a:prstGeom>
        </p:spPr>
        <p:txBody>
          <a:bodyPr vert="horz" lIns="91440" tIns="45720" rIns="91440" bIns="45720" rtlCol="0">
            <a:normAutofit/>
          </a:bodyPr>
          <a:lstStyle>
            <a:lvl1pPr marL="363538" indent="-363538">
              <a:buFontTx/>
              <a:buBlip>
                <a:blip r:embed="rId2"/>
              </a:buBlip>
              <a:defRPr>
                <a:solidFill>
                  <a:srgbClr val="404040"/>
                </a:solidFill>
              </a:defRPr>
            </a:lvl1pPr>
            <a:lvl2pPr marL="725488" indent="-363538">
              <a:buFontTx/>
              <a:buBlip>
                <a:blip r:embed="rId2"/>
              </a:buBlip>
              <a:defRPr>
                <a:solidFill>
                  <a:srgbClr val="404040"/>
                </a:solidFill>
              </a:defRPr>
            </a:lvl2pPr>
            <a:lvl3pPr marL="1089025" indent="-363538">
              <a:buFontTx/>
              <a:buBlip>
                <a:blip r:embed="rId2"/>
              </a:buBlip>
              <a:defRPr>
                <a:solidFill>
                  <a:srgbClr val="404040"/>
                </a:solidFill>
              </a:defRPr>
            </a:lvl3pPr>
            <a:lvl4pPr marL="1436688" indent="-363538">
              <a:buFontTx/>
              <a:buBlip>
                <a:blip r:embed="rId2"/>
              </a:buBlip>
              <a:defRPr>
                <a:solidFill>
                  <a:srgbClr val="404040"/>
                </a:solidFill>
              </a:defRPr>
            </a:lvl4pPr>
            <a:lvl5pPr marL="1800225" indent="-363538">
              <a:buFontTx/>
              <a:buBlip>
                <a:blip r:embed="rId2"/>
              </a:buBlip>
              <a:defRPr>
                <a:solidFill>
                  <a:srgbClr val="40404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14636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ast Performances">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19701" y="229975"/>
            <a:ext cx="11100816" cy="694700"/>
          </a:xfrm>
        </p:spPr>
        <p:txBody>
          <a:bodyPr/>
          <a:lstStyle/>
          <a:p>
            <a:r>
              <a:rPr lang="en-US"/>
              <a:t>Click to edit Master title style</a:t>
            </a:r>
          </a:p>
        </p:txBody>
      </p:sp>
      <p:sp>
        <p:nvSpPr>
          <p:cNvPr id="4" name="Date Placeholder 3"/>
          <p:cNvSpPr>
            <a:spLocks noGrp="1"/>
          </p:cNvSpPr>
          <p:nvPr>
            <p:ph type="dt" sz="half" idx="10"/>
          </p:nvPr>
        </p:nvSpPr>
        <p:spPr bwMode="gray"/>
        <p:txBody>
          <a:bodyPr/>
          <a:lstStyle/>
          <a:p>
            <a:fld id="{4E0B1759-8CBC-47E6-B639-EE048E79AF6A}" type="datetime1">
              <a:rPr lang="en-US" smtClean="0"/>
              <a:t>9/3/2025</a:t>
            </a:fld>
            <a:endParaRPr lang="en-US"/>
          </a:p>
        </p:txBody>
      </p:sp>
      <p:sp>
        <p:nvSpPr>
          <p:cNvPr id="5" name="Footer Placeholder 4"/>
          <p:cNvSpPr>
            <a:spLocks noGrp="1"/>
          </p:cNvSpPr>
          <p:nvPr>
            <p:ph type="ftr" sz="quarter" idx="11"/>
          </p:nvPr>
        </p:nvSpPr>
        <p:spPr bwMode="gray"/>
        <p:txBody>
          <a:bodyPr/>
          <a:lstStyle/>
          <a:p>
            <a:endParaRPr lang="en-US"/>
          </a:p>
        </p:txBody>
      </p:sp>
      <p:sp>
        <p:nvSpPr>
          <p:cNvPr id="6" name="Slide Number Placeholder 5"/>
          <p:cNvSpPr>
            <a:spLocks noGrp="1"/>
          </p:cNvSpPr>
          <p:nvPr>
            <p:ph type="sldNum" sz="quarter" idx="12"/>
          </p:nvPr>
        </p:nvSpPr>
        <p:spPr bwMode="gray"/>
        <p:txBody>
          <a:bodyPr/>
          <a:lstStyle/>
          <a:p>
            <a:fld id="{4B1FDE73-3F49-4102-8A6C-354E776F6B4E}" type="slidenum">
              <a:rPr lang="en-US" smtClean="0"/>
              <a:t>‹#›</a:t>
            </a:fld>
            <a:endParaRPr lang="en-US"/>
          </a:p>
        </p:txBody>
      </p:sp>
      <p:sp>
        <p:nvSpPr>
          <p:cNvPr id="7" name="Text Placeholder 2"/>
          <p:cNvSpPr>
            <a:spLocks noGrp="1"/>
          </p:cNvSpPr>
          <p:nvPr>
            <p:ph idx="1"/>
          </p:nvPr>
        </p:nvSpPr>
        <p:spPr bwMode="gray">
          <a:xfrm>
            <a:off x="2168013" y="1015295"/>
            <a:ext cx="9452504" cy="592279"/>
          </a:xfrm>
          <a:prstGeom prst="rect">
            <a:avLst/>
          </a:prstGeom>
          <a:solidFill>
            <a:schemeClr val="bg2"/>
          </a:solidFill>
          <a:ln>
            <a:solidFill>
              <a:schemeClr val="bg2"/>
            </a:solidFill>
          </a:ln>
        </p:spPr>
        <p:txBody>
          <a:bodyPr vert="horz" lIns="91440" tIns="45720" rIns="91440" bIns="45720" rtlCol="0" anchor="ctr" anchorCtr="0">
            <a:normAutofit/>
          </a:bodyPr>
          <a:lstStyle>
            <a:lvl1pPr marL="23653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1pPr>
            <a:lvl2pPr marL="473075"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2pPr>
            <a:lvl3pPr marL="709613"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3pPr>
            <a:lvl4pPr marL="946150"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4pPr>
            <a:lvl5pPr marL="118268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5pPr>
          </a:lstStyle>
          <a:p>
            <a:pPr lvl="0"/>
            <a:r>
              <a:rPr lang="en-US"/>
              <a:t>Edit Master text styles</a:t>
            </a:r>
          </a:p>
        </p:txBody>
      </p:sp>
      <p:sp>
        <p:nvSpPr>
          <p:cNvPr id="10" name="Text Placeholder 2"/>
          <p:cNvSpPr>
            <a:spLocks noGrp="1"/>
          </p:cNvSpPr>
          <p:nvPr>
            <p:ph idx="15"/>
          </p:nvPr>
        </p:nvSpPr>
        <p:spPr bwMode="gray">
          <a:xfrm>
            <a:off x="519701" y="1666306"/>
            <a:ext cx="1589318" cy="649224"/>
          </a:xfrm>
          <a:prstGeom prst="rect">
            <a:avLst/>
          </a:prstGeom>
          <a:solidFill>
            <a:schemeClr val="accent1"/>
          </a:solidFill>
          <a:ln>
            <a:solidFill>
              <a:schemeClr val="accent1"/>
            </a:solidFill>
          </a:ln>
        </p:spPr>
        <p:txBody>
          <a:bodyPr vert="horz" lIns="91440" tIns="45720" rIns="91440" bIns="45720" rtlCol="0" anchor="ctr" anchorCtr="1">
            <a:normAutofit/>
          </a:bodyPr>
          <a:lstStyle>
            <a:lvl1pPr marL="0" indent="0" algn="ctr">
              <a:buFontTx/>
              <a:buNone/>
              <a:defRPr sz="1500" b="1">
                <a:solidFill>
                  <a:schemeClr val="bg1"/>
                </a:solidFill>
              </a:defRPr>
            </a:lvl1pPr>
            <a:lvl2pPr marL="361950" indent="0">
              <a:buFontTx/>
              <a:buNone/>
              <a:defRPr sz="1900">
                <a:solidFill>
                  <a:srgbClr val="404040"/>
                </a:solidFill>
              </a:defRPr>
            </a:lvl2pPr>
            <a:lvl3pPr marL="1089025" indent="-363538">
              <a:buFontTx/>
              <a:buBlip>
                <a:blip r:embed="rId2"/>
              </a:buBlip>
              <a:defRPr sz="1900">
                <a:solidFill>
                  <a:srgbClr val="404040"/>
                </a:solidFill>
              </a:defRPr>
            </a:lvl3pPr>
            <a:lvl4pPr marL="1436688" indent="-363538">
              <a:buFontTx/>
              <a:buBlip>
                <a:blip r:embed="rId2"/>
              </a:buBlip>
              <a:defRPr sz="1900">
                <a:solidFill>
                  <a:srgbClr val="404040"/>
                </a:solidFill>
              </a:defRPr>
            </a:lvl4pPr>
            <a:lvl5pPr marL="1800225" indent="-363538">
              <a:buFontTx/>
              <a:buBlip>
                <a:blip r:embed="rId2"/>
              </a:buBlip>
              <a:defRPr sz="1900">
                <a:solidFill>
                  <a:srgbClr val="404040"/>
                </a:solidFill>
              </a:defRPr>
            </a:lvl5pPr>
          </a:lstStyle>
          <a:p>
            <a:pPr lvl="0"/>
            <a:r>
              <a:rPr lang="en-US"/>
              <a:t>Edit Master text</a:t>
            </a:r>
          </a:p>
        </p:txBody>
      </p:sp>
      <p:sp>
        <p:nvSpPr>
          <p:cNvPr id="14" name="Text Placeholder 2"/>
          <p:cNvSpPr>
            <a:spLocks noGrp="1"/>
          </p:cNvSpPr>
          <p:nvPr>
            <p:ph idx="16"/>
          </p:nvPr>
        </p:nvSpPr>
        <p:spPr bwMode="gray">
          <a:xfrm>
            <a:off x="2168013" y="1666600"/>
            <a:ext cx="9452504" cy="646390"/>
          </a:xfrm>
          <a:prstGeom prst="rect">
            <a:avLst/>
          </a:prstGeom>
          <a:solidFill>
            <a:schemeClr val="bg2"/>
          </a:solidFill>
          <a:ln>
            <a:solidFill>
              <a:schemeClr val="bg2"/>
            </a:solidFill>
          </a:ln>
        </p:spPr>
        <p:txBody>
          <a:bodyPr vert="horz" lIns="91440" tIns="45720" rIns="91440" bIns="45720" rtlCol="0" anchor="ctr" anchorCtr="0">
            <a:normAutofit/>
          </a:bodyPr>
          <a:lstStyle>
            <a:lvl1pPr marL="23653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1pPr>
            <a:lvl2pPr marL="473075"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2pPr>
            <a:lvl3pPr marL="473075" indent="0">
              <a:lnSpc>
                <a:spcPct val="110000"/>
              </a:lnSpc>
              <a:spcBef>
                <a:spcPts val="0"/>
              </a:spcBef>
              <a:buClr>
                <a:schemeClr val="accent1"/>
              </a:buClr>
              <a:buSzPct val="70000"/>
              <a:buFont typeface="Wingdings" panose="05000000000000000000" pitchFamily="2" charset="2"/>
              <a:buNone/>
              <a:defRPr sz="1400">
                <a:solidFill>
                  <a:srgbClr val="404040"/>
                </a:solidFill>
              </a:defRPr>
            </a:lvl3pPr>
            <a:lvl4pPr marL="946150"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4pPr>
            <a:lvl5pPr marL="118268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5pPr>
          </a:lstStyle>
          <a:p>
            <a:pPr lvl="0"/>
            <a:r>
              <a:rPr lang="en-US"/>
              <a:t>Edit Master text styles</a:t>
            </a:r>
          </a:p>
          <a:p>
            <a:pPr lvl="1"/>
            <a:r>
              <a:rPr lang="en-US"/>
              <a:t>Second level</a:t>
            </a:r>
          </a:p>
        </p:txBody>
      </p:sp>
      <p:sp>
        <p:nvSpPr>
          <p:cNvPr id="15" name="Text Placeholder 2"/>
          <p:cNvSpPr>
            <a:spLocks noGrp="1"/>
          </p:cNvSpPr>
          <p:nvPr>
            <p:ph idx="17"/>
          </p:nvPr>
        </p:nvSpPr>
        <p:spPr bwMode="gray">
          <a:xfrm>
            <a:off x="2168013" y="2372016"/>
            <a:ext cx="9452504" cy="3042745"/>
          </a:xfrm>
          <a:prstGeom prst="rect">
            <a:avLst/>
          </a:prstGeom>
          <a:solidFill>
            <a:schemeClr val="bg2"/>
          </a:solidFill>
          <a:ln>
            <a:solidFill>
              <a:schemeClr val="bg2"/>
            </a:solidFill>
          </a:ln>
        </p:spPr>
        <p:txBody>
          <a:bodyPr vert="horz" lIns="91440" tIns="45720" rIns="91440" bIns="45720" rtlCol="0" anchor="ctr" anchorCtr="0">
            <a:normAutofit/>
          </a:bodyPr>
          <a:lstStyle>
            <a:lvl1pPr marL="23653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1pPr>
            <a:lvl2pPr marL="473075"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2pPr>
            <a:lvl3pPr marL="709613"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3pPr>
            <a:lvl4pPr marL="946150"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4pPr>
            <a:lvl5pPr marL="118268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2"/>
          <p:cNvSpPr>
            <a:spLocks noGrp="1"/>
          </p:cNvSpPr>
          <p:nvPr>
            <p:ph idx="18"/>
          </p:nvPr>
        </p:nvSpPr>
        <p:spPr bwMode="gray">
          <a:xfrm>
            <a:off x="2168013" y="5473788"/>
            <a:ext cx="9452504" cy="835574"/>
          </a:xfrm>
          <a:prstGeom prst="rect">
            <a:avLst/>
          </a:prstGeom>
          <a:solidFill>
            <a:schemeClr val="bg2"/>
          </a:solidFill>
          <a:ln>
            <a:solidFill>
              <a:schemeClr val="bg2"/>
            </a:solidFill>
          </a:ln>
        </p:spPr>
        <p:txBody>
          <a:bodyPr vert="horz" lIns="91440" tIns="45720" rIns="91440" bIns="45720" rtlCol="0" anchor="ctr" anchorCtr="0">
            <a:normAutofit/>
          </a:bodyPr>
          <a:lstStyle>
            <a:lvl1pPr marL="23653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1pPr>
            <a:lvl2pPr marL="473075"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2pPr>
            <a:lvl3pPr marL="709613"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3pPr>
            <a:lvl4pPr marL="946150"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4pPr>
            <a:lvl5pPr marL="118268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5pPr>
          </a:lstStyle>
          <a:p>
            <a:pPr lvl="0"/>
            <a:r>
              <a:rPr lang="en-US"/>
              <a:t>Edit Master text styles</a:t>
            </a:r>
          </a:p>
          <a:p>
            <a:pPr lvl="1"/>
            <a:r>
              <a:rPr lang="en-US"/>
              <a:t>Second level</a:t>
            </a:r>
          </a:p>
          <a:p>
            <a:pPr lvl="2"/>
            <a:r>
              <a:rPr lang="en-US"/>
              <a:t>Third level</a:t>
            </a:r>
          </a:p>
        </p:txBody>
      </p:sp>
      <p:sp>
        <p:nvSpPr>
          <p:cNvPr id="17" name="Text Placeholder 2"/>
          <p:cNvSpPr>
            <a:spLocks noGrp="1"/>
          </p:cNvSpPr>
          <p:nvPr>
            <p:ph idx="19"/>
          </p:nvPr>
        </p:nvSpPr>
        <p:spPr bwMode="gray">
          <a:xfrm>
            <a:off x="519702" y="2372183"/>
            <a:ext cx="1589318" cy="3044952"/>
          </a:xfrm>
          <a:prstGeom prst="rect">
            <a:avLst/>
          </a:prstGeom>
          <a:solidFill>
            <a:schemeClr val="accent1"/>
          </a:solidFill>
          <a:ln>
            <a:solidFill>
              <a:schemeClr val="accent1"/>
            </a:solidFill>
          </a:ln>
        </p:spPr>
        <p:txBody>
          <a:bodyPr vert="horz" lIns="91440" tIns="45720" rIns="91440" bIns="45720" rtlCol="0" anchor="ctr" anchorCtr="1">
            <a:normAutofit/>
          </a:bodyPr>
          <a:lstStyle>
            <a:lvl1pPr marL="0" indent="0" algn="ctr">
              <a:buFontTx/>
              <a:buNone/>
              <a:defRPr sz="1500" b="1">
                <a:solidFill>
                  <a:schemeClr val="bg1"/>
                </a:solidFill>
              </a:defRPr>
            </a:lvl1pPr>
            <a:lvl2pPr marL="361950" indent="0">
              <a:buFontTx/>
              <a:buNone/>
              <a:defRPr sz="1900">
                <a:solidFill>
                  <a:srgbClr val="404040"/>
                </a:solidFill>
              </a:defRPr>
            </a:lvl2pPr>
            <a:lvl3pPr marL="1089025" indent="-363538">
              <a:buFontTx/>
              <a:buBlip>
                <a:blip r:embed="rId2"/>
              </a:buBlip>
              <a:defRPr sz="1900">
                <a:solidFill>
                  <a:srgbClr val="404040"/>
                </a:solidFill>
              </a:defRPr>
            </a:lvl3pPr>
            <a:lvl4pPr marL="1436688" indent="-363538">
              <a:buFontTx/>
              <a:buBlip>
                <a:blip r:embed="rId2"/>
              </a:buBlip>
              <a:defRPr sz="1900">
                <a:solidFill>
                  <a:srgbClr val="404040"/>
                </a:solidFill>
              </a:defRPr>
            </a:lvl4pPr>
            <a:lvl5pPr marL="1800225" indent="-363538">
              <a:buFontTx/>
              <a:buBlip>
                <a:blip r:embed="rId2"/>
              </a:buBlip>
              <a:defRPr sz="1900">
                <a:solidFill>
                  <a:srgbClr val="404040"/>
                </a:solidFill>
              </a:defRPr>
            </a:lvl5pPr>
          </a:lstStyle>
          <a:p>
            <a:pPr lvl="0"/>
            <a:r>
              <a:rPr lang="en-US"/>
              <a:t>Edit Master text</a:t>
            </a:r>
          </a:p>
        </p:txBody>
      </p:sp>
      <p:sp>
        <p:nvSpPr>
          <p:cNvPr id="18" name="Text Placeholder 2"/>
          <p:cNvSpPr>
            <a:spLocks noGrp="1"/>
          </p:cNvSpPr>
          <p:nvPr>
            <p:ph idx="20"/>
          </p:nvPr>
        </p:nvSpPr>
        <p:spPr bwMode="gray">
          <a:xfrm>
            <a:off x="519702" y="5473788"/>
            <a:ext cx="1589318" cy="832104"/>
          </a:xfrm>
          <a:prstGeom prst="rect">
            <a:avLst/>
          </a:prstGeom>
          <a:solidFill>
            <a:schemeClr val="accent1"/>
          </a:solidFill>
          <a:ln>
            <a:solidFill>
              <a:schemeClr val="accent1"/>
            </a:solidFill>
          </a:ln>
        </p:spPr>
        <p:txBody>
          <a:bodyPr vert="horz" lIns="91440" tIns="45720" rIns="91440" bIns="45720" rtlCol="0" anchor="ctr" anchorCtr="1">
            <a:normAutofit/>
          </a:bodyPr>
          <a:lstStyle>
            <a:lvl1pPr marL="0" indent="0" algn="ctr">
              <a:buFontTx/>
              <a:buNone/>
              <a:defRPr sz="1500" b="1">
                <a:solidFill>
                  <a:schemeClr val="bg1"/>
                </a:solidFill>
              </a:defRPr>
            </a:lvl1pPr>
            <a:lvl2pPr marL="361950" indent="0">
              <a:buFontTx/>
              <a:buNone/>
              <a:defRPr sz="1900">
                <a:solidFill>
                  <a:srgbClr val="404040"/>
                </a:solidFill>
              </a:defRPr>
            </a:lvl2pPr>
            <a:lvl3pPr marL="1089025" indent="-363538">
              <a:buFontTx/>
              <a:buBlip>
                <a:blip r:embed="rId2"/>
              </a:buBlip>
              <a:defRPr sz="1900">
                <a:solidFill>
                  <a:srgbClr val="404040"/>
                </a:solidFill>
              </a:defRPr>
            </a:lvl3pPr>
            <a:lvl4pPr marL="1436688" indent="-363538">
              <a:buFontTx/>
              <a:buBlip>
                <a:blip r:embed="rId2"/>
              </a:buBlip>
              <a:defRPr sz="1900">
                <a:solidFill>
                  <a:srgbClr val="404040"/>
                </a:solidFill>
              </a:defRPr>
            </a:lvl4pPr>
            <a:lvl5pPr marL="1800225" indent="-363538">
              <a:buFontTx/>
              <a:buBlip>
                <a:blip r:embed="rId2"/>
              </a:buBlip>
              <a:defRPr sz="1900">
                <a:solidFill>
                  <a:srgbClr val="404040"/>
                </a:solidFill>
              </a:defRPr>
            </a:lvl5pPr>
          </a:lstStyle>
          <a:p>
            <a:pPr lvl="0"/>
            <a:r>
              <a:rPr lang="en-US"/>
              <a:t>Edit Master text</a:t>
            </a:r>
          </a:p>
        </p:txBody>
      </p:sp>
      <p:sp>
        <p:nvSpPr>
          <p:cNvPr id="19" name="Text Placeholder 2"/>
          <p:cNvSpPr>
            <a:spLocks noGrp="1"/>
          </p:cNvSpPr>
          <p:nvPr>
            <p:ph idx="21"/>
          </p:nvPr>
        </p:nvSpPr>
        <p:spPr bwMode="gray">
          <a:xfrm>
            <a:off x="519701" y="1015293"/>
            <a:ext cx="1589318" cy="594360"/>
          </a:xfrm>
          <a:prstGeom prst="rect">
            <a:avLst/>
          </a:prstGeom>
          <a:solidFill>
            <a:schemeClr val="accent1"/>
          </a:solidFill>
          <a:ln>
            <a:solidFill>
              <a:schemeClr val="accent1"/>
            </a:solidFill>
          </a:ln>
        </p:spPr>
        <p:txBody>
          <a:bodyPr vert="horz" lIns="91440" tIns="45720" rIns="91440" bIns="45720" rtlCol="0" anchor="ctr" anchorCtr="1">
            <a:normAutofit/>
          </a:bodyPr>
          <a:lstStyle>
            <a:lvl1pPr marL="0" indent="0" algn="ctr">
              <a:buFontTx/>
              <a:buNone/>
              <a:defRPr sz="1500" b="1">
                <a:solidFill>
                  <a:schemeClr val="bg1"/>
                </a:solidFill>
              </a:defRPr>
            </a:lvl1pPr>
            <a:lvl2pPr marL="361950" indent="0">
              <a:buFontTx/>
              <a:buNone/>
              <a:defRPr sz="1900">
                <a:solidFill>
                  <a:srgbClr val="404040"/>
                </a:solidFill>
              </a:defRPr>
            </a:lvl2pPr>
            <a:lvl3pPr marL="1089025" indent="-363538">
              <a:buFontTx/>
              <a:buBlip>
                <a:blip r:embed="rId2"/>
              </a:buBlip>
              <a:defRPr sz="1900">
                <a:solidFill>
                  <a:srgbClr val="404040"/>
                </a:solidFill>
              </a:defRPr>
            </a:lvl3pPr>
            <a:lvl4pPr marL="1436688" indent="-363538">
              <a:buFontTx/>
              <a:buBlip>
                <a:blip r:embed="rId2"/>
              </a:buBlip>
              <a:defRPr sz="1900">
                <a:solidFill>
                  <a:srgbClr val="404040"/>
                </a:solidFill>
              </a:defRPr>
            </a:lvl4pPr>
            <a:lvl5pPr marL="1800225" indent="-363538">
              <a:buFontTx/>
              <a:buBlip>
                <a:blip r:embed="rId2"/>
              </a:buBlip>
              <a:defRPr sz="1900">
                <a:solidFill>
                  <a:srgbClr val="404040"/>
                </a:solidFill>
              </a:defRPr>
            </a:lvl5pPr>
          </a:lstStyle>
          <a:p>
            <a:pPr lvl="0"/>
            <a:r>
              <a:rPr lang="en-US"/>
              <a:t>Edit Master text</a:t>
            </a:r>
          </a:p>
        </p:txBody>
      </p:sp>
    </p:spTree>
    <p:extLst>
      <p:ext uri="{BB962C8B-B14F-4D97-AF65-F5344CB8AC3E}">
        <p14:creationId xmlns:p14="http://schemas.microsoft.com/office/powerpoint/2010/main" val="35202114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 Text only">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19701" y="229975"/>
            <a:ext cx="11102028" cy="694700"/>
          </a:xfrm>
        </p:spPr>
        <p:txBody>
          <a:bodyPr/>
          <a:lstStyle/>
          <a:p>
            <a:r>
              <a:rPr lang="en-US"/>
              <a:t>Click to edit Master title style</a:t>
            </a:r>
          </a:p>
        </p:txBody>
      </p:sp>
      <p:sp>
        <p:nvSpPr>
          <p:cNvPr id="3" name="Content Placeholder 2"/>
          <p:cNvSpPr>
            <a:spLocks noGrp="1"/>
          </p:cNvSpPr>
          <p:nvPr>
            <p:ph sz="half" idx="1"/>
          </p:nvPr>
        </p:nvSpPr>
        <p:spPr bwMode="gray">
          <a:xfrm>
            <a:off x="519701" y="1015293"/>
            <a:ext cx="5413248" cy="5297643"/>
          </a:xfrm>
        </p:spPr>
        <p:txBody>
          <a:bodyPr/>
          <a:lstStyle>
            <a:lvl1pPr>
              <a:defRPr>
                <a:solidFill>
                  <a:srgbClr val="404040"/>
                </a:solidFill>
              </a:defRPr>
            </a:lvl1pPr>
            <a:lvl2pPr>
              <a:defRPr>
                <a:solidFill>
                  <a:srgbClr val="404040"/>
                </a:solidFill>
              </a:defRPr>
            </a:lvl2pPr>
            <a:lvl3pPr>
              <a:defRPr>
                <a:solidFill>
                  <a:srgbClr val="404040"/>
                </a:solidFill>
              </a:defRPr>
            </a:lvl3pPr>
            <a:lvl4pPr>
              <a:defRPr>
                <a:solidFill>
                  <a:srgbClr val="404040"/>
                </a:solidFill>
              </a:defRPr>
            </a:lvl4pPr>
            <a:lvl5pPr>
              <a:defRPr>
                <a:solidFill>
                  <a:srgbClr val="40404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bwMode="gray">
          <a:xfrm>
            <a:off x="6209071" y="1015292"/>
            <a:ext cx="5412658" cy="5294069"/>
          </a:xfrm>
        </p:spPr>
        <p:txBody>
          <a:bodyPr/>
          <a:lstStyle>
            <a:lvl1pPr>
              <a:defRPr>
                <a:solidFill>
                  <a:srgbClr val="404040"/>
                </a:solidFill>
              </a:defRPr>
            </a:lvl1pPr>
            <a:lvl2pPr>
              <a:defRPr>
                <a:solidFill>
                  <a:srgbClr val="404040"/>
                </a:solidFill>
              </a:defRPr>
            </a:lvl2pPr>
            <a:lvl3pPr>
              <a:defRPr>
                <a:solidFill>
                  <a:srgbClr val="404040"/>
                </a:solidFill>
              </a:defRPr>
            </a:lvl3pPr>
            <a:lvl4pPr>
              <a:defRPr>
                <a:solidFill>
                  <a:srgbClr val="404040"/>
                </a:solidFill>
              </a:defRPr>
            </a:lvl4pPr>
            <a:lvl5pPr>
              <a:defRPr>
                <a:solidFill>
                  <a:srgbClr val="40404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bwMode="gray"/>
        <p:txBody>
          <a:bodyPr/>
          <a:lstStyle/>
          <a:p>
            <a:fld id="{7B15E209-5A50-4F7D-8AA4-F339DF7EB0FD}" type="datetime1">
              <a:rPr lang="en-US" smtClean="0"/>
              <a:t>9/3/2025</a:t>
            </a:fld>
            <a:endParaRPr lang="en-US"/>
          </a:p>
        </p:txBody>
      </p:sp>
      <p:sp>
        <p:nvSpPr>
          <p:cNvPr id="6" name="Footer Placeholder 5"/>
          <p:cNvSpPr>
            <a:spLocks noGrp="1"/>
          </p:cNvSpPr>
          <p:nvPr>
            <p:ph type="ftr" sz="quarter" idx="11"/>
          </p:nvPr>
        </p:nvSpPr>
        <p:spPr bwMode="gray"/>
        <p:txBody>
          <a:bodyPr/>
          <a:lstStyle/>
          <a:p>
            <a:endParaRPr lang="en-US"/>
          </a:p>
        </p:txBody>
      </p:sp>
      <p:sp>
        <p:nvSpPr>
          <p:cNvPr id="7" name="Slide Number Placeholder 6"/>
          <p:cNvSpPr>
            <a:spLocks noGrp="1"/>
          </p:cNvSpPr>
          <p:nvPr>
            <p:ph type="sldNum" sz="quarter" idx="12"/>
          </p:nvPr>
        </p:nvSpPr>
        <p:spPr bwMode="gray"/>
        <p:txBody>
          <a:bodyPr/>
          <a:lstStyle/>
          <a:p>
            <a:fld id="{4B1FDE73-3F49-4102-8A6C-354E776F6B4E}" type="slidenum">
              <a:rPr lang="en-US" smtClean="0"/>
              <a:t>‹#›</a:t>
            </a:fld>
            <a:endParaRPr lang="en-US"/>
          </a:p>
        </p:txBody>
      </p:sp>
    </p:spTree>
    <p:extLst>
      <p:ext uri="{BB962C8B-B14F-4D97-AF65-F5344CB8AC3E}">
        <p14:creationId xmlns:p14="http://schemas.microsoft.com/office/powerpoint/2010/main" val="39312918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mparison - 2 header">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19701" y="229975"/>
            <a:ext cx="11100816" cy="694700"/>
          </a:xfrm>
        </p:spPr>
        <p:txBody>
          <a:bodyPr/>
          <a:lstStyle/>
          <a:p>
            <a:r>
              <a:rPr lang="en-US"/>
              <a:t>Click to edit Master title style</a:t>
            </a:r>
          </a:p>
        </p:txBody>
      </p:sp>
      <p:sp>
        <p:nvSpPr>
          <p:cNvPr id="4" name="Date Placeholder 3"/>
          <p:cNvSpPr>
            <a:spLocks noGrp="1"/>
          </p:cNvSpPr>
          <p:nvPr>
            <p:ph type="dt" sz="half" idx="10"/>
          </p:nvPr>
        </p:nvSpPr>
        <p:spPr bwMode="gray"/>
        <p:txBody>
          <a:bodyPr/>
          <a:lstStyle/>
          <a:p>
            <a:fld id="{4E0B1759-8CBC-47E6-B639-EE048E79AF6A}" type="datetime1">
              <a:rPr lang="en-US" smtClean="0"/>
              <a:t>9/3/2025</a:t>
            </a:fld>
            <a:endParaRPr lang="en-US"/>
          </a:p>
        </p:txBody>
      </p:sp>
      <p:sp>
        <p:nvSpPr>
          <p:cNvPr id="5" name="Footer Placeholder 4"/>
          <p:cNvSpPr>
            <a:spLocks noGrp="1"/>
          </p:cNvSpPr>
          <p:nvPr>
            <p:ph type="ftr" sz="quarter" idx="11"/>
          </p:nvPr>
        </p:nvSpPr>
        <p:spPr bwMode="gray"/>
        <p:txBody>
          <a:bodyPr/>
          <a:lstStyle/>
          <a:p>
            <a:endParaRPr lang="en-US"/>
          </a:p>
        </p:txBody>
      </p:sp>
      <p:sp>
        <p:nvSpPr>
          <p:cNvPr id="6" name="Slide Number Placeholder 5"/>
          <p:cNvSpPr>
            <a:spLocks noGrp="1"/>
          </p:cNvSpPr>
          <p:nvPr>
            <p:ph type="sldNum" sz="quarter" idx="12"/>
          </p:nvPr>
        </p:nvSpPr>
        <p:spPr bwMode="gray"/>
        <p:txBody>
          <a:bodyPr/>
          <a:lstStyle/>
          <a:p>
            <a:fld id="{4B1FDE73-3F49-4102-8A6C-354E776F6B4E}" type="slidenum">
              <a:rPr lang="en-US" smtClean="0"/>
              <a:t>‹#›</a:t>
            </a:fld>
            <a:endParaRPr lang="en-US"/>
          </a:p>
        </p:txBody>
      </p:sp>
      <p:sp>
        <p:nvSpPr>
          <p:cNvPr id="15" name="Text Placeholder 2"/>
          <p:cNvSpPr>
            <a:spLocks noGrp="1"/>
          </p:cNvSpPr>
          <p:nvPr>
            <p:ph idx="17"/>
          </p:nvPr>
        </p:nvSpPr>
        <p:spPr bwMode="gray">
          <a:xfrm>
            <a:off x="519700" y="1765738"/>
            <a:ext cx="5413248" cy="4543624"/>
          </a:xfrm>
          <a:prstGeom prst="rect">
            <a:avLst/>
          </a:prstGeom>
          <a:solidFill>
            <a:schemeClr val="bg2"/>
          </a:solidFill>
          <a:ln>
            <a:solidFill>
              <a:schemeClr val="bg2"/>
            </a:solidFill>
          </a:ln>
        </p:spPr>
        <p:txBody>
          <a:bodyPr vert="horz" lIns="91440" tIns="45720" rIns="91440" bIns="45720" rtlCol="0" anchor="t" anchorCtr="0">
            <a:normAutofit/>
          </a:bodyPr>
          <a:lstStyle>
            <a:lvl1pPr marL="23653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1pPr>
            <a:lvl2pPr marL="473075"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2pPr>
            <a:lvl3pPr marL="709613"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3pPr>
            <a:lvl4pPr marL="946150"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4pPr>
            <a:lvl5pPr marL="118268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2"/>
          <p:cNvSpPr>
            <a:spLocks noGrp="1"/>
          </p:cNvSpPr>
          <p:nvPr>
            <p:ph idx="21"/>
          </p:nvPr>
        </p:nvSpPr>
        <p:spPr bwMode="gray">
          <a:xfrm>
            <a:off x="519701" y="1015293"/>
            <a:ext cx="5413248" cy="594360"/>
          </a:xfrm>
          <a:prstGeom prst="rect">
            <a:avLst/>
          </a:prstGeom>
          <a:solidFill>
            <a:schemeClr val="accent1"/>
          </a:solidFill>
          <a:ln>
            <a:solidFill>
              <a:schemeClr val="accent1"/>
            </a:solidFill>
          </a:ln>
        </p:spPr>
        <p:txBody>
          <a:bodyPr vert="horz" lIns="91440" tIns="45720" rIns="91440" bIns="45720" rtlCol="0" anchor="ctr" anchorCtr="1">
            <a:normAutofit/>
          </a:bodyPr>
          <a:lstStyle>
            <a:lvl1pPr marL="0" indent="0" algn="ctr">
              <a:buFontTx/>
              <a:buNone/>
              <a:defRPr sz="1500" b="1">
                <a:solidFill>
                  <a:schemeClr val="bg1"/>
                </a:solidFill>
              </a:defRPr>
            </a:lvl1pPr>
            <a:lvl2pPr marL="361950" indent="0">
              <a:buFontTx/>
              <a:buNone/>
              <a:defRPr sz="1900">
                <a:solidFill>
                  <a:srgbClr val="404040"/>
                </a:solidFill>
              </a:defRPr>
            </a:lvl2pPr>
            <a:lvl3pPr marL="1089025" indent="-363538">
              <a:buFontTx/>
              <a:buBlip>
                <a:blip r:embed="rId2"/>
              </a:buBlip>
              <a:defRPr sz="1900">
                <a:solidFill>
                  <a:srgbClr val="404040"/>
                </a:solidFill>
              </a:defRPr>
            </a:lvl3pPr>
            <a:lvl4pPr marL="1436688" indent="-363538">
              <a:buFontTx/>
              <a:buBlip>
                <a:blip r:embed="rId2"/>
              </a:buBlip>
              <a:defRPr sz="1900">
                <a:solidFill>
                  <a:srgbClr val="404040"/>
                </a:solidFill>
              </a:defRPr>
            </a:lvl4pPr>
            <a:lvl5pPr marL="1800225" indent="-363538">
              <a:buFontTx/>
              <a:buBlip>
                <a:blip r:embed="rId2"/>
              </a:buBlip>
              <a:defRPr sz="1900">
                <a:solidFill>
                  <a:srgbClr val="404040"/>
                </a:solidFill>
              </a:defRPr>
            </a:lvl5pPr>
          </a:lstStyle>
          <a:p>
            <a:pPr lvl="0"/>
            <a:r>
              <a:rPr lang="en-US"/>
              <a:t>Edit Master text</a:t>
            </a:r>
          </a:p>
        </p:txBody>
      </p:sp>
      <p:sp>
        <p:nvSpPr>
          <p:cNvPr id="20" name="Text Placeholder 2"/>
          <p:cNvSpPr>
            <a:spLocks noGrp="1"/>
          </p:cNvSpPr>
          <p:nvPr>
            <p:ph idx="22"/>
          </p:nvPr>
        </p:nvSpPr>
        <p:spPr bwMode="gray">
          <a:xfrm>
            <a:off x="6211614" y="1765738"/>
            <a:ext cx="5408903" cy="4543624"/>
          </a:xfrm>
          <a:prstGeom prst="rect">
            <a:avLst/>
          </a:prstGeom>
          <a:solidFill>
            <a:schemeClr val="bg2"/>
          </a:solidFill>
          <a:ln>
            <a:solidFill>
              <a:schemeClr val="bg2"/>
            </a:solidFill>
          </a:ln>
        </p:spPr>
        <p:txBody>
          <a:bodyPr vert="horz" lIns="91440" tIns="45720" rIns="91440" bIns="45720" rtlCol="0" anchor="t" anchorCtr="0">
            <a:normAutofit/>
          </a:bodyPr>
          <a:lstStyle>
            <a:lvl1pPr marL="23653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1pPr>
            <a:lvl2pPr marL="473075"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2pPr>
            <a:lvl3pPr marL="709613"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3pPr>
            <a:lvl4pPr marL="946150"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4pPr>
            <a:lvl5pPr marL="118268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2"/>
          <p:cNvSpPr>
            <a:spLocks noGrp="1"/>
          </p:cNvSpPr>
          <p:nvPr>
            <p:ph idx="23"/>
          </p:nvPr>
        </p:nvSpPr>
        <p:spPr bwMode="gray">
          <a:xfrm>
            <a:off x="6207269" y="1015293"/>
            <a:ext cx="5413248" cy="594360"/>
          </a:xfrm>
          <a:prstGeom prst="rect">
            <a:avLst/>
          </a:prstGeom>
          <a:solidFill>
            <a:schemeClr val="accent1"/>
          </a:solidFill>
          <a:ln>
            <a:solidFill>
              <a:schemeClr val="accent1"/>
            </a:solidFill>
          </a:ln>
        </p:spPr>
        <p:txBody>
          <a:bodyPr vert="horz" lIns="91440" tIns="45720" rIns="91440" bIns="45720" rtlCol="0" anchor="ctr" anchorCtr="1">
            <a:normAutofit/>
          </a:bodyPr>
          <a:lstStyle>
            <a:lvl1pPr marL="0" indent="0" algn="ctr">
              <a:buFontTx/>
              <a:buNone/>
              <a:defRPr sz="1500" b="1">
                <a:solidFill>
                  <a:schemeClr val="bg1"/>
                </a:solidFill>
              </a:defRPr>
            </a:lvl1pPr>
            <a:lvl2pPr marL="361950" indent="0">
              <a:buFontTx/>
              <a:buNone/>
              <a:defRPr sz="1900">
                <a:solidFill>
                  <a:srgbClr val="404040"/>
                </a:solidFill>
              </a:defRPr>
            </a:lvl2pPr>
            <a:lvl3pPr marL="1089025" indent="-363538">
              <a:buFontTx/>
              <a:buBlip>
                <a:blip r:embed="rId2"/>
              </a:buBlip>
              <a:defRPr sz="1900">
                <a:solidFill>
                  <a:srgbClr val="404040"/>
                </a:solidFill>
              </a:defRPr>
            </a:lvl3pPr>
            <a:lvl4pPr marL="1436688" indent="-363538">
              <a:buFontTx/>
              <a:buBlip>
                <a:blip r:embed="rId2"/>
              </a:buBlip>
              <a:defRPr sz="1900">
                <a:solidFill>
                  <a:srgbClr val="404040"/>
                </a:solidFill>
              </a:defRPr>
            </a:lvl4pPr>
            <a:lvl5pPr marL="1800225" indent="-363538">
              <a:buFontTx/>
              <a:buBlip>
                <a:blip r:embed="rId2"/>
              </a:buBlip>
              <a:defRPr sz="1900">
                <a:solidFill>
                  <a:srgbClr val="404040"/>
                </a:solidFill>
              </a:defRPr>
            </a:lvl5pPr>
          </a:lstStyle>
          <a:p>
            <a:pPr lvl="0"/>
            <a:r>
              <a:rPr lang="en-US"/>
              <a:t>Edit Master text</a:t>
            </a:r>
          </a:p>
        </p:txBody>
      </p:sp>
    </p:spTree>
    <p:extLst>
      <p:ext uri="{BB962C8B-B14F-4D97-AF65-F5344CB8AC3E}">
        <p14:creationId xmlns:p14="http://schemas.microsoft.com/office/powerpoint/2010/main" val="9656134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 header">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19701" y="229975"/>
            <a:ext cx="11100816" cy="694944"/>
          </a:xfrm>
        </p:spPr>
        <p:txBody>
          <a:bodyPr vert="horz" lIns="91440" tIns="45720" rIns="91440" bIns="45720" rtlCol="0" anchor="ctr">
            <a:noAutofit/>
          </a:bodyPr>
          <a:lstStyle>
            <a:lvl1pPr>
              <a:defRPr lang="en-US" dirty="0"/>
            </a:lvl1pPr>
          </a:lstStyle>
          <a:p>
            <a:pPr lvl="0"/>
            <a:r>
              <a:rPr lang="en-US"/>
              <a:t>Click to edit Master title style</a:t>
            </a:r>
          </a:p>
        </p:txBody>
      </p:sp>
      <p:sp>
        <p:nvSpPr>
          <p:cNvPr id="4" name="Date Placeholder 3"/>
          <p:cNvSpPr>
            <a:spLocks noGrp="1"/>
          </p:cNvSpPr>
          <p:nvPr>
            <p:ph type="dt" sz="half" idx="10"/>
          </p:nvPr>
        </p:nvSpPr>
        <p:spPr bwMode="gray"/>
        <p:txBody>
          <a:bodyPr/>
          <a:lstStyle/>
          <a:p>
            <a:fld id="{EA6D945D-02F8-453C-A84F-BB95184FEE63}" type="datetime1">
              <a:rPr lang="en-US" smtClean="0"/>
              <a:t>9/3/2025</a:t>
            </a:fld>
            <a:endParaRPr lang="en-US"/>
          </a:p>
        </p:txBody>
      </p:sp>
      <p:sp>
        <p:nvSpPr>
          <p:cNvPr id="5" name="Footer Placeholder 4"/>
          <p:cNvSpPr>
            <a:spLocks noGrp="1"/>
          </p:cNvSpPr>
          <p:nvPr>
            <p:ph type="ftr" sz="quarter" idx="11"/>
          </p:nvPr>
        </p:nvSpPr>
        <p:spPr bwMode="gray"/>
        <p:txBody>
          <a:bodyPr/>
          <a:lstStyle/>
          <a:p>
            <a:endParaRPr lang="en-US"/>
          </a:p>
        </p:txBody>
      </p:sp>
      <p:sp>
        <p:nvSpPr>
          <p:cNvPr id="6" name="Slide Number Placeholder 5"/>
          <p:cNvSpPr>
            <a:spLocks noGrp="1"/>
          </p:cNvSpPr>
          <p:nvPr>
            <p:ph type="sldNum" sz="quarter" idx="12"/>
          </p:nvPr>
        </p:nvSpPr>
        <p:spPr bwMode="gray"/>
        <p:txBody>
          <a:bodyPr/>
          <a:lstStyle/>
          <a:p>
            <a:fld id="{4B1FDE73-3F49-4102-8A6C-354E776F6B4E}" type="slidenum">
              <a:rPr lang="en-US" smtClean="0"/>
              <a:t>‹#›</a:t>
            </a:fld>
            <a:endParaRPr lang="en-US"/>
          </a:p>
        </p:txBody>
      </p:sp>
      <p:sp>
        <p:nvSpPr>
          <p:cNvPr id="20" name="Text Placeholder 2"/>
          <p:cNvSpPr>
            <a:spLocks noGrp="1"/>
          </p:cNvSpPr>
          <p:nvPr>
            <p:ph idx="21"/>
          </p:nvPr>
        </p:nvSpPr>
        <p:spPr bwMode="gray">
          <a:xfrm>
            <a:off x="519701" y="1015293"/>
            <a:ext cx="3520440" cy="594360"/>
          </a:xfrm>
          <a:prstGeom prst="rect">
            <a:avLst/>
          </a:prstGeom>
          <a:solidFill>
            <a:schemeClr val="accent1"/>
          </a:solidFill>
          <a:ln>
            <a:solidFill>
              <a:schemeClr val="accent1"/>
            </a:solidFill>
          </a:ln>
        </p:spPr>
        <p:txBody>
          <a:bodyPr vert="horz" lIns="91440" tIns="45720" rIns="91440" bIns="45720" rtlCol="0" anchor="ctr" anchorCtr="1">
            <a:normAutofit/>
          </a:bodyPr>
          <a:lstStyle>
            <a:lvl1pPr marL="0" indent="0" algn="ctr">
              <a:buFontTx/>
              <a:buNone/>
              <a:defRPr sz="1500" b="1">
                <a:solidFill>
                  <a:schemeClr val="bg1"/>
                </a:solidFill>
              </a:defRPr>
            </a:lvl1pPr>
            <a:lvl2pPr marL="361950" indent="0">
              <a:buFontTx/>
              <a:buNone/>
              <a:defRPr sz="1900">
                <a:solidFill>
                  <a:srgbClr val="404040"/>
                </a:solidFill>
              </a:defRPr>
            </a:lvl2pPr>
            <a:lvl3pPr marL="1089025" indent="-363538">
              <a:buFontTx/>
              <a:buBlip>
                <a:blip r:embed="rId2"/>
              </a:buBlip>
              <a:defRPr sz="1900">
                <a:solidFill>
                  <a:srgbClr val="404040"/>
                </a:solidFill>
              </a:defRPr>
            </a:lvl3pPr>
            <a:lvl4pPr marL="1436688" indent="-363538">
              <a:buFontTx/>
              <a:buBlip>
                <a:blip r:embed="rId2"/>
              </a:buBlip>
              <a:defRPr sz="1900">
                <a:solidFill>
                  <a:srgbClr val="404040"/>
                </a:solidFill>
              </a:defRPr>
            </a:lvl4pPr>
            <a:lvl5pPr marL="1800225" indent="-363538">
              <a:buFontTx/>
              <a:buBlip>
                <a:blip r:embed="rId2"/>
              </a:buBlip>
              <a:defRPr sz="1900">
                <a:solidFill>
                  <a:srgbClr val="404040"/>
                </a:solidFill>
              </a:defRPr>
            </a:lvl5pPr>
          </a:lstStyle>
          <a:p>
            <a:pPr lvl="0"/>
            <a:r>
              <a:rPr lang="en-US"/>
              <a:t>Edit Master text</a:t>
            </a:r>
          </a:p>
        </p:txBody>
      </p:sp>
      <p:sp>
        <p:nvSpPr>
          <p:cNvPr id="21" name="Text Placeholder 2"/>
          <p:cNvSpPr>
            <a:spLocks noGrp="1"/>
          </p:cNvSpPr>
          <p:nvPr>
            <p:ph idx="23"/>
          </p:nvPr>
        </p:nvSpPr>
        <p:spPr bwMode="gray">
          <a:xfrm>
            <a:off x="4308283" y="1015293"/>
            <a:ext cx="3520440" cy="594360"/>
          </a:xfrm>
          <a:prstGeom prst="rect">
            <a:avLst/>
          </a:prstGeom>
          <a:solidFill>
            <a:schemeClr val="accent1"/>
          </a:solidFill>
          <a:ln>
            <a:solidFill>
              <a:schemeClr val="accent1"/>
            </a:solidFill>
          </a:ln>
        </p:spPr>
        <p:txBody>
          <a:bodyPr vert="horz" lIns="91440" tIns="45720" rIns="91440" bIns="45720" rtlCol="0" anchor="ctr" anchorCtr="1">
            <a:normAutofit/>
          </a:bodyPr>
          <a:lstStyle>
            <a:lvl1pPr marL="0" indent="0" algn="ctr">
              <a:buFontTx/>
              <a:buNone/>
              <a:defRPr sz="1500" b="1">
                <a:solidFill>
                  <a:schemeClr val="bg1"/>
                </a:solidFill>
              </a:defRPr>
            </a:lvl1pPr>
            <a:lvl2pPr marL="361950" indent="0">
              <a:buFontTx/>
              <a:buNone/>
              <a:defRPr sz="1900">
                <a:solidFill>
                  <a:srgbClr val="404040"/>
                </a:solidFill>
              </a:defRPr>
            </a:lvl2pPr>
            <a:lvl3pPr marL="1089025" indent="-363538">
              <a:buFontTx/>
              <a:buBlip>
                <a:blip r:embed="rId2"/>
              </a:buBlip>
              <a:defRPr sz="1900">
                <a:solidFill>
                  <a:srgbClr val="404040"/>
                </a:solidFill>
              </a:defRPr>
            </a:lvl3pPr>
            <a:lvl4pPr marL="1436688" indent="-363538">
              <a:buFontTx/>
              <a:buBlip>
                <a:blip r:embed="rId2"/>
              </a:buBlip>
              <a:defRPr sz="1900">
                <a:solidFill>
                  <a:srgbClr val="404040"/>
                </a:solidFill>
              </a:defRPr>
            </a:lvl4pPr>
            <a:lvl5pPr marL="1800225" indent="-363538">
              <a:buFontTx/>
              <a:buBlip>
                <a:blip r:embed="rId2"/>
              </a:buBlip>
              <a:defRPr sz="1900">
                <a:solidFill>
                  <a:srgbClr val="404040"/>
                </a:solidFill>
              </a:defRPr>
            </a:lvl5pPr>
          </a:lstStyle>
          <a:p>
            <a:pPr lvl="0"/>
            <a:r>
              <a:rPr lang="en-US"/>
              <a:t>Edit Master text</a:t>
            </a:r>
          </a:p>
        </p:txBody>
      </p:sp>
      <p:sp>
        <p:nvSpPr>
          <p:cNvPr id="22" name="Text Placeholder 2"/>
          <p:cNvSpPr>
            <a:spLocks noGrp="1"/>
          </p:cNvSpPr>
          <p:nvPr>
            <p:ph idx="24"/>
          </p:nvPr>
        </p:nvSpPr>
        <p:spPr bwMode="gray">
          <a:xfrm>
            <a:off x="8100078" y="1015293"/>
            <a:ext cx="3520440" cy="594360"/>
          </a:xfrm>
          <a:prstGeom prst="rect">
            <a:avLst/>
          </a:prstGeom>
          <a:solidFill>
            <a:schemeClr val="accent1"/>
          </a:solidFill>
          <a:ln>
            <a:solidFill>
              <a:schemeClr val="accent1"/>
            </a:solidFill>
          </a:ln>
        </p:spPr>
        <p:txBody>
          <a:bodyPr vert="horz" lIns="91440" tIns="45720" rIns="91440" bIns="45720" rtlCol="0" anchor="ctr" anchorCtr="1">
            <a:normAutofit/>
          </a:bodyPr>
          <a:lstStyle>
            <a:lvl1pPr marL="0" indent="0" algn="ctr">
              <a:buFontTx/>
              <a:buNone/>
              <a:defRPr sz="1500" b="1">
                <a:solidFill>
                  <a:schemeClr val="bg1"/>
                </a:solidFill>
              </a:defRPr>
            </a:lvl1pPr>
            <a:lvl2pPr marL="361950" indent="0">
              <a:buFontTx/>
              <a:buNone/>
              <a:defRPr sz="1900">
                <a:solidFill>
                  <a:srgbClr val="404040"/>
                </a:solidFill>
              </a:defRPr>
            </a:lvl2pPr>
            <a:lvl3pPr marL="1089025" indent="-363538">
              <a:buFontTx/>
              <a:buBlip>
                <a:blip r:embed="rId2"/>
              </a:buBlip>
              <a:defRPr sz="1900">
                <a:solidFill>
                  <a:srgbClr val="404040"/>
                </a:solidFill>
              </a:defRPr>
            </a:lvl3pPr>
            <a:lvl4pPr marL="1436688" indent="-363538">
              <a:buFontTx/>
              <a:buBlip>
                <a:blip r:embed="rId2"/>
              </a:buBlip>
              <a:defRPr sz="1900">
                <a:solidFill>
                  <a:srgbClr val="404040"/>
                </a:solidFill>
              </a:defRPr>
            </a:lvl4pPr>
            <a:lvl5pPr marL="1800225" indent="-363538">
              <a:buFontTx/>
              <a:buBlip>
                <a:blip r:embed="rId2"/>
              </a:buBlip>
              <a:defRPr sz="1900">
                <a:solidFill>
                  <a:srgbClr val="404040"/>
                </a:solidFill>
              </a:defRPr>
            </a:lvl5pPr>
          </a:lstStyle>
          <a:p>
            <a:pPr lvl="0"/>
            <a:r>
              <a:rPr lang="en-US"/>
              <a:t>Edit Master text</a:t>
            </a:r>
          </a:p>
        </p:txBody>
      </p:sp>
      <p:sp>
        <p:nvSpPr>
          <p:cNvPr id="23" name="Text Placeholder 2"/>
          <p:cNvSpPr>
            <a:spLocks noGrp="1"/>
          </p:cNvSpPr>
          <p:nvPr>
            <p:ph idx="17"/>
          </p:nvPr>
        </p:nvSpPr>
        <p:spPr bwMode="gray">
          <a:xfrm>
            <a:off x="519701" y="1765738"/>
            <a:ext cx="3520440" cy="4543624"/>
          </a:xfrm>
          <a:prstGeom prst="rect">
            <a:avLst/>
          </a:prstGeom>
          <a:solidFill>
            <a:schemeClr val="bg2"/>
          </a:solidFill>
          <a:ln>
            <a:solidFill>
              <a:schemeClr val="bg2"/>
            </a:solidFill>
          </a:ln>
        </p:spPr>
        <p:txBody>
          <a:bodyPr vert="horz" lIns="91440" tIns="45720" rIns="91440" bIns="45720" rtlCol="0" anchor="t" anchorCtr="0">
            <a:normAutofit/>
          </a:bodyPr>
          <a:lstStyle>
            <a:lvl1pPr marL="23653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1pPr>
            <a:lvl2pPr marL="473075"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2pPr>
            <a:lvl3pPr marL="709613"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3pPr>
            <a:lvl4pPr marL="946150"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4pPr>
            <a:lvl5pPr marL="118268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2"/>
          <p:cNvSpPr>
            <a:spLocks noGrp="1"/>
          </p:cNvSpPr>
          <p:nvPr>
            <p:ph idx="25"/>
          </p:nvPr>
        </p:nvSpPr>
        <p:spPr bwMode="gray">
          <a:xfrm>
            <a:off x="4308283" y="1765738"/>
            <a:ext cx="3520440" cy="4543624"/>
          </a:xfrm>
          <a:prstGeom prst="rect">
            <a:avLst/>
          </a:prstGeom>
          <a:solidFill>
            <a:schemeClr val="bg2"/>
          </a:solidFill>
          <a:ln>
            <a:solidFill>
              <a:schemeClr val="bg2"/>
            </a:solidFill>
          </a:ln>
        </p:spPr>
        <p:txBody>
          <a:bodyPr vert="horz" lIns="91440" tIns="45720" rIns="91440" bIns="45720" rtlCol="0" anchor="t" anchorCtr="0">
            <a:normAutofit/>
          </a:bodyPr>
          <a:lstStyle>
            <a:lvl1pPr marL="23653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1pPr>
            <a:lvl2pPr marL="473075"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2pPr>
            <a:lvl3pPr marL="709613"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3pPr>
            <a:lvl4pPr marL="946150"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4pPr>
            <a:lvl5pPr marL="118268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Text Placeholder 2"/>
          <p:cNvSpPr>
            <a:spLocks noGrp="1"/>
          </p:cNvSpPr>
          <p:nvPr>
            <p:ph idx="26"/>
          </p:nvPr>
        </p:nvSpPr>
        <p:spPr bwMode="gray">
          <a:xfrm>
            <a:off x="8100078" y="1765738"/>
            <a:ext cx="3520440" cy="4543624"/>
          </a:xfrm>
          <a:prstGeom prst="rect">
            <a:avLst/>
          </a:prstGeom>
          <a:solidFill>
            <a:schemeClr val="bg2"/>
          </a:solidFill>
          <a:ln>
            <a:solidFill>
              <a:schemeClr val="bg2"/>
            </a:solidFill>
          </a:ln>
        </p:spPr>
        <p:txBody>
          <a:bodyPr vert="horz" lIns="91440" tIns="45720" rIns="91440" bIns="45720" rtlCol="0" anchor="t" anchorCtr="0">
            <a:normAutofit/>
          </a:bodyPr>
          <a:lstStyle>
            <a:lvl1pPr marL="23653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1pPr>
            <a:lvl2pPr marL="473075"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2pPr>
            <a:lvl3pPr marL="709613"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3pPr>
            <a:lvl4pPr marL="946150"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4pPr>
            <a:lvl5pPr marL="118268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256129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538C84-0A67-404C-BECD-93CDE4148AA3}" type="datetime1">
              <a:rPr lang="en-US" smtClean="0"/>
              <a:t>9/3/2025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1FDE73-3F49-4102-8A6C-354E776F6B4E}" type="slidenum">
              <a:rPr lang="en-US" smtClean="0"/>
              <a:t>‹#›</a:t>
            </a:fld>
            <a:endParaRPr lang="en-US"/>
          </a:p>
        </p:txBody>
      </p:sp>
    </p:spTree>
    <p:extLst>
      <p:ext uri="{BB962C8B-B14F-4D97-AF65-F5344CB8AC3E}">
        <p14:creationId xmlns:p14="http://schemas.microsoft.com/office/powerpoint/2010/main" val="10766593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1525" y="0"/>
            <a:ext cx="12190473" cy="6858856"/>
          </a:xfrm>
          <a:prstGeom prst="rect">
            <a:avLst/>
          </a:prstGeom>
        </p:spPr>
      </p:pic>
      <p:sp>
        <p:nvSpPr>
          <p:cNvPr id="2" name="Title 1"/>
          <p:cNvSpPr>
            <a:spLocks noGrp="1"/>
          </p:cNvSpPr>
          <p:nvPr>
            <p:ph type="ctrTitle"/>
          </p:nvPr>
        </p:nvSpPr>
        <p:spPr bwMode="gray">
          <a:xfrm>
            <a:off x="514240" y="3095537"/>
            <a:ext cx="9144000" cy="1403067"/>
          </a:xfrm>
        </p:spPr>
        <p:txBody>
          <a:bodyPr anchor="b"/>
          <a:lstStyle>
            <a:lvl1pPr algn="l">
              <a:defRPr sz="4300">
                <a:solidFill>
                  <a:schemeClr val="bg1"/>
                </a:solidFill>
                <a:latin typeface="+mj-lt"/>
                <a:ea typeface="Lato" panose="020F0502020204030203" pitchFamily="34" charset="0"/>
                <a:cs typeface="Lato" panose="020F0502020204030203" pitchFamily="34" charset="0"/>
              </a:defRPr>
            </a:lvl1pPr>
          </a:lstStyle>
          <a:p>
            <a:endParaRPr lang="en-US"/>
          </a:p>
        </p:txBody>
      </p:sp>
      <p:sp>
        <p:nvSpPr>
          <p:cNvPr id="3" name="Subtitle 2"/>
          <p:cNvSpPr>
            <a:spLocks noGrp="1"/>
          </p:cNvSpPr>
          <p:nvPr>
            <p:ph type="subTitle" idx="1"/>
          </p:nvPr>
        </p:nvSpPr>
        <p:spPr bwMode="gray">
          <a:xfrm>
            <a:off x="6722076" y="4876800"/>
            <a:ext cx="3929448" cy="370704"/>
          </a:xfrm>
        </p:spPr>
        <p:txBody>
          <a:bodyPr>
            <a:normAutofit/>
          </a:bodyPr>
          <a:lstStyle>
            <a:lvl1pPr marL="0" indent="0" algn="ctr">
              <a:buNone/>
              <a:defRPr sz="17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bwMode="gray"/>
        <p:txBody>
          <a:bodyPr/>
          <a:lstStyle>
            <a:lvl1pPr>
              <a:defRPr>
                <a:latin typeface="+mn-lt"/>
              </a:defRPr>
            </a:lvl1pPr>
          </a:lstStyle>
          <a:p>
            <a:fld id="{0680CF2A-9EBC-49D0-8DFF-70B89153108B}" type="datetime1">
              <a:rPr lang="en-US" smtClean="0"/>
              <a:pPr/>
              <a:t>9/3/2025</a:t>
            </a:fld>
            <a:endParaRPr lang="en-US"/>
          </a:p>
        </p:txBody>
      </p:sp>
      <p:sp>
        <p:nvSpPr>
          <p:cNvPr id="5" name="Footer Placeholder 4"/>
          <p:cNvSpPr>
            <a:spLocks noGrp="1"/>
          </p:cNvSpPr>
          <p:nvPr>
            <p:ph type="ftr" sz="quarter" idx="11"/>
          </p:nvPr>
        </p:nvSpPr>
        <p:spPr bwMode="gray"/>
        <p:txBody>
          <a:bodyPr/>
          <a:lstStyle>
            <a:lvl1pPr>
              <a:defRPr>
                <a:latin typeface="+mn-lt"/>
              </a:defRPr>
            </a:lvl1pPr>
          </a:lstStyle>
          <a:p>
            <a:endParaRPr lang="en-US"/>
          </a:p>
        </p:txBody>
      </p:sp>
      <p:sp>
        <p:nvSpPr>
          <p:cNvPr id="6" name="Slide Number Placeholder 5"/>
          <p:cNvSpPr>
            <a:spLocks noGrp="1"/>
          </p:cNvSpPr>
          <p:nvPr>
            <p:ph type="sldNum" sz="quarter" idx="12"/>
          </p:nvPr>
        </p:nvSpPr>
        <p:spPr bwMode="gray"/>
        <p:txBody>
          <a:bodyPr/>
          <a:lstStyle>
            <a:lvl1pPr>
              <a:defRPr>
                <a:latin typeface="+mn-lt"/>
              </a:defRPr>
            </a:lvl1pPr>
          </a:lstStyle>
          <a:p>
            <a:fld id="{4B1FDE73-3F49-4102-8A6C-354E776F6B4E}" type="slidenum">
              <a:rPr lang="en-US" smtClean="0"/>
              <a:pPr/>
              <a:t>‹#›</a:t>
            </a:fld>
            <a:endParaRPr lang="en-US"/>
          </a:p>
        </p:txBody>
      </p:sp>
    </p:spTree>
    <p:extLst>
      <p:ext uri="{BB962C8B-B14F-4D97-AF65-F5344CB8AC3E}">
        <p14:creationId xmlns:p14="http://schemas.microsoft.com/office/powerpoint/2010/main" val="22126899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7703" y="0"/>
            <a:ext cx="12184297" cy="6855381"/>
          </a:xfrm>
          <a:prstGeom prst="rect">
            <a:avLst/>
          </a:prstGeom>
        </p:spPr>
      </p:pic>
      <p:sp>
        <p:nvSpPr>
          <p:cNvPr id="2" name="Title 1"/>
          <p:cNvSpPr>
            <a:spLocks noGrp="1"/>
          </p:cNvSpPr>
          <p:nvPr>
            <p:ph type="title"/>
          </p:nvPr>
        </p:nvSpPr>
        <p:spPr bwMode="gray">
          <a:xfrm>
            <a:off x="519701" y="229975"/>
            <a:ext cx="11100816" cy="694700"/>
          </a:xfrm>
        </p:spPr>
        <p:txBody>
          <a:bodyPr/>
          <a:lstStyle/>
          <a:p>
            <a:r>
              <a:rPr lang="en-US"/>
              <a:t>Click to edit Master title style</a:t>
            </a:r>
          </a:p>
        </p:txBody>
      </p:sp>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gray">
          <a:xfrm>
            <a:off x="11637263" y="6388607"/>
            <a:ext cx="554737" cy="469393"/>
          </a:xfrm>
          <a:prstGeom prst="rect">
            <a:avLst/>
          </a:prstGeom>
        </p:spPr>
      </p:pic>
      <p:sp>
        <p:nvSpPr>
          <p:cNvPr id="5" name="Slide Number Placeholder 4"/>
          <p:cNvSpPr>
            <a:spLocks noGrp="1"/>
          </p:cNvSpPr>
          <p:nvPr>
            <p:ph type="sldNum" sz="quarter" idx="12"/>
          </p:nvPr>
        </p:nvSpPr>
        <p:spPr bwMode="gray"/>
        <p:txBody>
          <a:bodyPr/>
          <a:lstStyle/>
          <a:p>
            <a:fld id="{4B1FDE73-3F49-4102-8A6C-354E776F6B4E}" type="slidenum">
              <a:rPr lang="en-US" smtClean="0"/>
              <a:pPr/>
              <a:t>‹#›</a:t>
            </a:fld>
            <a:endParaRPr lang="en-US"/>
          </a:p>
        </p:txBody>
      </p:sp>
      <p:pic>
        <p:nvPicPr>
          <p:cNvPr id="8" name="Picture 7"/>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bwMode="gray">
          <a:xfrm>
            <a:off x="1523" y="1068512"/>
            <a:ext cx="5922752" cy="5781250"/>
          </a:xfrm>
          <a:prstGeom prst="rect">
            <a:avLst/>
          </a:prstGeom>
        </p:spPr>
      </p:pic>
      <p:sp>
        <p:nvSpPr>
          <p:cNvPr id="3" name="Date Placeholder 2"/>
          <p:cNvSpPr>
            <a:spLocks noGrp="1"/>
          </p:cNvSpPr>
          <p:nvPr>
            <p:ph type="dt" sz="half" idx="10"/>
          </p:nvPr>
        </p:nvSpPr>
        <p:spPr bwMode="gray"/>
        <p:txBody>
          <a:bodyPr/>
          <a:lstStyle/>
          <a:p>
            <a:fld id="{0A55F3C4-7722-4876-BA89-C363E5B52358}" type="datetime1">
              <a:rPr lang="en-US" smtClean="0"/>
              <a:t>9/3/2025</a:t>
            </a:fld>
            <a:endParaRPr lang="en-US"/>
          </a:p>
        </p:txBody>
      </p:sp>
      <p:sp>
        <p:nvSpPr>
          <p:cNvPr id="4" name="Footer Placeholder 3"/>
          <p:cNvSpPr>
            <a:spLocks noGrp="1"/>
          </p:cNvSpPr>
          <p:nvPr>
            <p:ph type="ftr" sz="quarter" idx="11"/>
          </p:nvPr>
        </p:nvSpPr>
        <p:spPr bwMode="gray"/>
        <p:txBody>
          <a:bodyPr/>
          <a:lstStyle/>
          <a:p>
            <a:endParaRPr lang="en-US"/>
          </a:p>
        </p:txBody>
      </p:sp>
      <p:sp>
        <p:nvSpPr>
          <p:cNvPr id="10" name="Text Placeholder 2"/>
          <p:cNvSpPr>
            <a:spLocks noGrp="1"/>
          </p:cNvSpPr>
          <p:nvPr>
            <p:ph idx="13"/>
          </p:nvPr>
        </p:nvSpPr>
        <p:spPr bwMode="gray">
          <a:xfrm>
            <a:off x="3045526" y="1287166"/>
            <a:ext cx="7383600" cy="4975200"/>
          </a:xfrm>
          <a:prstGeom prst="rect">
            <a:avLst/>
          </a:prstGeom>
        </p:spPr>
        <p:txBody>
          <a:bodyPr vert="horz" lIns="91440" tIns="45720" rIns="91440" bIns="45720" rtlCol="0">
            <a:noAutofit/>
          </a:bodyPr>
          <a:lstStyle>
            <a:lvl1pPr marL="457200" indent="-457200">
              <a:buFont typeface="Arial" panose="020B0604020202020204" pitchFamily="34" charset="0"/>
              <a:buChar char="•"/>
              <a:defRPr/>
            </a:lvl1pPr>
            <a:lvl2pPr marL="704850" indent="-342900">
              <a:buFont typeface="Arial" panose="020B0604020202020204" pitchFamily="34" charset="0"/>
              <a:buChar char="•"/>
              <a:defRPr/>
            </a:lvl2pPr>
            <a:lvl3pPr marL="1055688" indent="-342900">
              <a:buFont typeface="Arial" panose="020B0604020202020204" pitchFamily="34" charset="0"/>
              <a:buChar char="•"/>
              <a:defRPr/>
            </a:lvl3pPr>
            <a:lvl4pPr marL="1365250" indent="-285750">
              <a:buFont typeface="Arial" panose="020B0604020202020204" pitchFamily="34" charset="0"/>
              <a:buChar char="•"/>
              <a:defRPr/>
            </a:lvl4pPr>
            <a:lvl5pPr marL="1716088" indent="-285750">
              <a:buFont typeface="Arial" panose="020B0604020202020204" pitchFamily="34" charset="0"/>
              <a:buChar cha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399365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 About Us">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4613" y="746"/>
            <a:ext cx="12184297" cy="6855381"/>
          </a:xfrm>
          <a:prstGeom prst="rect">
            <a:avLst/>
          </a:prstGeom>
        </p:spPr>
      </p:pic>
      <p:sp>
        <p:nvSpPr>
          <p:cNvPr id="2" name="Title 1"/>
          <p:cNvSpPr>
            <a:spLocks noGrp="1"/>
          </p:cNvSpPr>
          <p:nvPr>
            <p:ph type="title"/>
          </p:nvPr>
        </p:nvSpPr>
        <p:spPr bwMode="gray"/>
        <p:txBody>
          <a:bodyPr/>
          <a:lstStyle/>
          <a:p>
            <a:r>
              <a:rPr lang="en-US"/>
              <a:t>Click to edit Master title style</a:t>
            </a:r>
          </a:p>
        </p:txBody>
      </p:sp>
      <p:sp>
        <p:nvSpPr>
          <p:cNvPr id="3" name="Date Placeholder 2"/>
          <p:cNvSpPr>
            <a:spLocks noGrp="1"/>
          </p:cNvSpPr>
          <p:nvPr>
            <p:ph type="dt" sz="half" idx="10"/>
          </p:nvPr>
        </p:nvSpPr>
        <p:spPr bwMode="gray"/>
        <p:txBody>
          <a:bodyPr/>
          <a:lstStyle/>
          <a:p>
            <a:fld id="{0A55F3C4-7722-4876-BA89-C363E5B52358}" type="datetime1">
              <a:rPr lang="en-US" smtClean="0"/>
              <a:t>9/3/2025</a:t>
            </a:fld>
            <a:endParaRPr lang="en-US"/>
          </a:p>
        </p:txBody>
      </p:sp>
      <p:sp>
        <p:nvSpPr>
          <p:cNvPr id="4" name="Footer Placeholder 3"/>
          <p:cNvSpPr>
            <a:spLocks noGrp="1"/>
          </p:cNvSpPr>
          <p:nvPr>
            <p:ph type="ftr" sz="quarter" idx="11"/>
          </p:nvPr>
        </p:nvSpPr>
        <p:spPr bwMode="gray"/>
        <p:txBody>
          <a:bodyPr/>
          <a:lstStyle/>
          <a:p>
            <a:endParaRPr lang="en-US"/>
          </a:p>
        </p:txBody>
      </p:sp>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gray">
          <a:xfrm>
            <a:off x="11637263" y="6388607"/>
            <a:ext cx="554737" cy="469393"/>
          </a:xfrm>
          <a:prstGeom prst="rect">
            <a:avLst/>
          </a:prstGeom>
        </p:spPr>
      </p:pic>
      <p:sp>
        <p:nvSpPr>
          <p:cNvPr id="5" name="Slide Number Placeholder 4"/>
          <p:cNvSpPr>
            <a:spLocks noGrp="1"/>
          </p:cNvSpPr>
          <p:nvPr>
            <p:ph type="sldNum" sz="quarter" idx="12"/>
          </p:nvPr>
        </p:nvSpPr>
        <p:spPr bwMode="gray"/>
        <p:txBody>
          <a:bodyPr/>
          <a:lstStyle/>
          <a:p>
            <a:fld id="{4B1FDE73-3F49-4102-8A6C-354E776F6B4E}" type="slidenum">
              <a:rPr lang="en-US" smtClean="0"/>
              <a:pPr/>
              <a:t>‹#›</a:t>
            </a:fld>
            <a:endParaRPr lang="en-US"/>
          </a:p>
        </p:txBody>
      </p:sp>
    </p:spTree>
    <p:extLst>
      <p:ext uri="{BB962C8B-B14F-4D97-AF65-F5344CB8AC3E}">
        <p14:creationId xmlns:p14="http://schemas.microsoft.com/office/powerpoint/2010/main" val="481338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1524" y="0"/>
            <a:ext cx="12188954" cy="6858000"/>
          </a:xfrm>
          <a:prstGeom prst="rect">
            <a:avLst/>
          </a:prstGeom>
        </p:spPr>
      </p:pic>
      <p:sp>
        <p:nvSpPr>
          <p:cNvPr id="2" name="Title 1"/>
          <p:cNvSpPr>
            <a:spLocks noGrp="1"/>
          </p:cNvSpPr>
          <p:nvPr>
            <p:ph type="title"/>
          </p:nvPr>
        </p:nvSpPr>
        <p:spPr bwMode="gray">
          <a:xfrm>
            <a:off x="519701" y="229975"/>
            <a:ext cx="11100816" cy="694800"/>
          </a:xfrm>
        </p:spPr>
        <p:txBody>
          <a:bodyPr vert="horz" lIns="91440" tIns="45720" rIns="91440" bIns="45720" rtlCol="0" anchor="ctr">
            <a:noAutofit/>
          </a:bodyPr>
          <a:lstStyle>
            <a:lvl1pPr>
              <a:defRPr lang="en-US" dirty="0"/>
            </a:lvl1pPr>
          </a:lstStyle>
          <a:p>
            <a:pPr lvl="0"/>
            <a:r>
              <a:rPr lang="en-US"/>
              <a:t>Click to edit Master title style</a:t>
            </a:r>
          </a:p>
        </p:txBody>
      </p:sp>
      <p:sp>
        <p:nvSpPr>
          <p:cNvPr id="3" name="Date Placeholder 2"/>
          <p:cNvSpPr>
            <a:spLocks noGrp="1"/>
          </p:cNvSpPr>
          <p:nvPr>
            <p:ph type="dt" sz="half" idx="10"/>
          </p:nvPr>
        </p:nvSpPr>
        <p:spPr bwMode="gray"/>
        <p:txBody>
          <a:bodyPr/>
          <a:lstStyle/>
          <a:p>
            <a:fld id="{7631D94B-F165-413F-A069-2F605C788037}" type="datetime1">
              <a:rPr lang="en-US" smtClean="0"/>
              <a:t>9/3/2025</a:t>
            </a:fld>
            <a:endParaRPr lang="en-US"/>
          </a:p>
        </p:txBody>
      </p:sp>
      <p:sp>
        <p:nvSpPr>
          <p:cNvPr id="4" name="Footer Placeholder 3"/>
          <p:cNvSpPr>
            <a:spLocks noGrp="1"/>
          </p:cNvSpPr>
          <p:nvPr>
            <p:ph type="ftr" sz="quarter" idx="11"/>
          </p:nvPr>
        </p:nvSpPr>
        <p:spPr bwMode="gray"/>
        <p:txBody>
          <a:bodyPr/>
          <a:lstStyle/>
          <a:p>
            <a:endParaRPr lang="en-US"/>
          </a:p>
        </p:txBody>
      </p:sp>
      <p:sp>
        <p:nvSpPr>
          <p:cNvPr id="5" name="Slide Number Placeholder 4"/>
          <p:cNvSpPr>
            <a:spLocks noGrp="1"/>
          </p:cNvSpPr>
          <p:nvPr>
            <p:ph type="sldNum" sz="quarter" idx="12"/>
          </p:nvPr>
        </p:nvSpPr>
        <p:spPr bwMode="gray"/>
        <p:txBody>
          <a:bodyPr/>
          <a:lstStyle/>
          <a:p>
            <a:fld id="{4B1FDE73-3F49-4102-8A6C-354E776F6B4E}" type="slidenum">
              <a:rPr lang="en-US" smtClean="0"/>
              <a:t>‹#›</a:t>
            </a:fld>
            <a:endParaRPr lang="en-US"/>
          </a:p>
        </p:txBody>
      </p:sp>
      <p:sp>
        <p:nvSpPr>
          <p:cNvPr id="7" name="Text Placeholder 2"/>
          <p:cNvSpPr>
            <a:spLocks noGrp="1"/>
          </p:cNvSpPr>
          <p:nvPr>
            <p:ph idx="1"/>
          </p:nvPr>
        </p:nvSpPr>
        <p:spPr bwMode="gray">
          <a:xfrm>
            <a:off x="519701" y="1219200"/>
            <a:ext cx="11100816" cy="4975296"/>
          </a:xfrm>
          <a:prstGeom prst="rect">
            <a:avLst/>
          </a:prstGeom>
        </p:spPr>
        <p:txBody>
          <a:bodyPr vert="horz" lIns="91440" tIns="45720" rIns="91440" bIns="45720" rtlCol="0">
            <a:normAutofit/>
          </a:bodyPr>
          <a:lstStyle>
            <a:lvl1pPr marL="363538" indent="-363538">
              <a:buFont typeface="Arial" panose="020B0604020202020204" pitchFamily="34" charset="0"/>
              <a:buChar char="•"/>
              <a:defRPr>
                <a:solidFill>
                  <a:srgbClr val="404040"/>
                </a:solidFill>
              </a:defRPr>
            </a:lvl1pPr>
            <a:lvl2pPr marL="725488" indent="-363538">
              <a:buFont typeface="Arial" panose="020B0604020202020204" pitchFamily="34" charset="0"/>
              <a:buChar char="•"/>
              <a:defRPr>
                <a:solidFill>
                  <a:srgbClr val="404040"/>
                </a:solidFill>
              </a:defRPr>
            </a:lvl2pPr>
            <a:lvl3pPr marL="1089025" indent="-363538">
              <a:buFont typeface="Arial" panose="020B0604020202020204" pitchFamily="34" charset="0"/>
              <a:buChar char="•"/>
              <a:defRPr>
                <a:solidFill>
                  <a:srgbClr val="404040"/>
                </a:solidFill>
              </a:defRPr>
            </a:lvl3pPr>
            <a:lvl4pPr marL="1436688" indent="-363538">
              <a:buFont typeface="Arial" panose="020B0604020202020204" pitchFamily="34" charset="0"/>
              <a:buChar char="•"/>
              <a:defRPr>
                <a:solidFill>
                  <a:srgbClr val="404040"/>
                </a:solidFill>
              </a:defRPr>
            </a:lvl4pPr>
            <a:lvl5pPr marL="1800225" indent="-363538">
              <a:buFont typeface="Arial" panose="020B0604020202020204" pitchFamily="34" charset="0"/>
              <a:buChar char="•"/>
              <a:defRPr>
                <a:solidFill>
                  <a:srgbClr val="40404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270679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 - About Us">
    <p:spTree>
      <p:nvGrpSpPr>
        <p:cNvPr id="1" name=""/>
        <p:cNvGrpSpPr/>
        <p:nvPr/>
      </p:nvGrpSpPr>
      <p:grpSpPr>
        <a:xfrm>
          <a:off x="0" y="0"/>
          <a:ext cx="0" cy="0"/>
          <a:chOff x="0" y="0"/>
          <a:chExt cx="0" cy="0"/>
        </a:xfrm>
      </p:grpSpPr>
      <p:sp>
        <p:nvSpPr>
          <p:cNvPr id="35" name="Text Placeholder 2"/>
          <p:cNvSpPr>
            <a:spLocks noGrp="1"/>
          </p:cNvSpPr>
          <p:nvPr>
            <p:ph idx="13"/>
          </p:nvPr>
        </p:nvSpPr>
        <p:spPr bwMode="gray">
          <a:xfrm>
            <a:off x="518400" y="1219200"/>
            <a:ext cx="11100816" cy="4975296"/>
          </a:xfrm>
          <a:prstGeom prst="rect">
            <a:avLst/>
          </a:prstGeom>
        </p:spPr>
        <p:txBody>
          <a:bodyPr vert="horz" lIns="91440" tIns="45720" rIns="91440" bIns="45720" rtlCol="0">
            <a:normAutofit/>
          </a:bodyPr>
          <a:lstStyle>
            <a:lvl1pPr marL="363538" indent="-363538">
              <a:buFont typeface="Arial" panose="020B0604020202020204" pitchFamily="34" charset="0"/>
              <a:buChar char="•"/>
              <a:defRPr>
                <a:solidFill>
                  <a:srgbClr val="404040"/>
                </a:solidFill>
                <a:latin typeface="+mn-lt"/>
              </a:defRPr>
            </a:lvl1pPr>
            <a:lvl2pPr marL="725488" indent="-363538">
              <a:buFont typeface="Arial" panose="020B0604020202020204" pitchFamily="34" charset="0"/>
              <a:buChar char="•"/>
              <a:defRPr>
                <a:solidFill>
                  <a:srgbClr val="404040"/>
                </a:solidFill>
                <a:latin typeface="+mn-lt"/>
              </a:defRPr>
            </a:lvl2pPr>
            <a:lvl3pPr marL="1089025" indent="-363538">
              <a:buFont typeface="Arial" panose="020B0604020202020204" pitchFamily="34" charset="0"/>
              <a:buChar char="•"/>
              <a:defRPr>
                <a:solidFill>
                  <a:srgbClr val="404040"/>
                </a:solidFill>
                <a:latin typeface="+mn-lt"/>
              </a:defRPr>
            </a:lvl3pPr>
            <a:lvl4pPr marL="1436688" indent="-363538">
              <a:buFont typeface="Arial" panose="020B0604020202020204" pitchFamily="34" charset="0"/>
              <a:buChar char="•"/>
              <a:defRPr>
                <a:solidFill>
                  <a:srgbClr val="404040"/>
                </a:solidFill>
                <a:latin typeface="+mn-lt"/>
              </a:defRPr>
            </a:lvl4pPr>
            <a:lvl5pPr marL="1800225" indent="-363538">
              <a:buFont typeface="Arial" panose="020B0604020202020204" pitchFamily="34" charset="0"/>
              <a:buChar char="•"/>
              <a:defRPr>
                <a:solidFill>
                  <a:srgbClr val="40404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bwMode="gray">
          <a:xfrm>
            <a:off x="518400" y="230400"/>
            <a:ext cx="11100816" cy="694800"/>
          </a:xfrm>
        </p:spPr>
        <p:txBody>
          <a:bodyPr>
            <a:noAutofit/>
          </a:bodyPr>
          <a:lstStyle>
            <a:lvl1pPr>
              <a:defRPr sz="3400" b="0">
                <a:solidFill>
                  <a:srgbClr val="1B4382"/>
                </a:solidFill>
                <a:latin typeface="+mj-lt"/>
              </a:defRPr>
            </a:lvl1pPr>
          </a:lstStyle>
          <a:p>
            <a:r>
              <a:rPr lang="en-US"/>
              <a:t>Click to edit Master title style</a:t>
            </a:r>
          </a:p>
        </p:txBody>
      </p:sp>
      <p:sp>
        <p:nvSpPr>
          <p:cNvPr id="3" name="Date Placeholder 2"/>
          <p:cNvSpPr>
            <a:spLocks noGrp="1"/>
          </p:cNvSpPr>
          <p:nvPr>
            <p:ph type="dt" sz="half" idx="10"/>
          </p:nvPr>
        </p:nvSpPr>
        <p:spPr bwMode="gray"/>
        <p:txBody>
          <a:bodyPr/>
          <a:lstStyle>
            <a:lvl1pPr>
              <a:defRPr>
                <a:latin typeface="+mn-lt"/>
              </a:defRPr>
            </a:lvl1pPr>
          </a:lstStyle>
          <a:p>
            <a:fld id="{646407DE-BDA9-47DB-B55A-B1DA483EF3D6}" type="datetime1">
              <a:rPr lang="en-US" smtClean="0"/>
              <a:pPr/>
              <a:t>9/3/2025</a:t>
            </a:fld>
            <a:endParaRPr lang="en-US"/>
          </a:p>
        </p:txBody>
      </p:sp>
      <p:sp>
        <p:nvSpPr>
          <p:cNvPr id="4" name="Footer Placeholder 3"/>
          <p:cNvSpPr>
            <a:spLocks noGrp="1"/>
          </p:cNvSpPr>
          <p:nvPr>
            <p:ph type="ftr" sz="quarter" idx="11"/>
          </p:nvPr>
        </p:nvSpPr>
        <p:spPr bwMode="gray"/>
        <p:txBody>
          <a:bodyPr/>
          <a:lstStyle>
            <a:lvl1pPr>
              <a:defRPr>
                <a:latin typeface="+mn-lt"/>
              </a:defRPr>
            </a:lvl1pPr>
          </a:lstStyle>
          <a:p>
            <a:endParaRPr lang="en-US"/>
          </a:p>
        </p:txBody>
      </p:sp>
      <p:sp>
        <p:nvSpPr>
          <p:cNvPr id="5" name="Slide Number Placeholder 4"/>
          <p:cNvSpPr>
            <a:spLocks noGrp="1"/>
          </p:cNvSpPr>
          <p:nvPr>
            <p:ph type="sldNum" sz="quarter" idx="12"/>
          </p:nvPr>
        </p:nvSpPr>
        <p:spPr bwMode="gray"/>
        <p:txBody>
          <a:bodyPr/>
          <a:lstStyle>
            <a:lvl1pPr>
              <a:defRPr>
                <a:latin typeface="+mn-lt"/>
              </a:defRPr>
            </a:lvl1pPr>
          </a:lstStyle>
          <a:p>
            <a:fld id="{4B1FDE73-3F49-4102-8A6C-354E776F6B4E}" type="slidenum">
              <a:rPr lang="en-US" smtClean="0"/>
              <a:pPr/>
              <a:t>‹#›</a:t>
            </a:fld>
            <a:endParaRPr lang="en-US"/>
          </a:p>
        </p:txBody>
      </p:sp>
      <p:sp>
        <p:nvSpPr>
          <p:cNvPr id="29" name="Oval 28"/>
          <p:cNvSpPr/>
          <p:nvPr userDrawn="1"/>
        </p:nvSpPr>
        <p:spPr bwMode="gray">
          <a:xfrm>
            <a:off x="11418687" y="6610656"/>
            <a:ext cx="45719" cy="45719"/>
          </a:xfrm>
          <a:prstGeom prst="ellipse">
            <a:avLst/>
          </a:prstGeom>
          <a:solidFill>
            <a:srgbClr val="194F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grpSp>
        <p:nvGrpSpPr>
          <p:cNvPr id="6" name="Group 5"/>
          <p:cNvGrpSpPr/>
          <p:nvPr userDrawn="1"/>
        </p:nvGrpSpPr>
        <p:grpSpPr bwMode="gray">
          <a:xfrm>
            <a:off x="8967087" y="2280316"/>
            <a:ext cx="3236335" cy="4361629"/>
            <a:chOff x="8967087" y="2280316"/>
            <a:chExt cx="3236335" cy="4361629"/>
          </a:xfrm>
        </p:grpSpPr>
        <p:cxnSp>
          <p:nvCxnSpPr>
            <p:cNvPr id="7" name="Straight Connector 6"/>
            <p:cNvCxnSpPr/>
            <p:nvPr userDrawn="1"/>
          </p:nvCxnSpPr>
          <p:spPr bwMode="gray">
            <a:xfrm flipH="1">
              <a:off x="8990858" y="2351623"/>
              <a:ext cx="3194966" cy="1806165"/>
            </a:xfrm>
            <a:prstGeom prst="line">
              <a:avLst/>
            </a:prstGeom>
            <a:ln>
              <a:solidFill>
                <a:srgbClr val="194F9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bwMode="gray">
            <a:xfrm>
              <a:off x="9802971" y="2770359"/>
              <a:ext cx="0" cy="2840203"/>
            </a:xfrm>
            <a:prstGeom prst="line">
              <a:avLst/>
            </a:prstGeom>
            <a:ln>
              <a:solidFill>
                <a:srgbClr val="194F9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a:stCxn id="40" idx="0"/>
            </p:cNvCxnSpPr>
            <p:nvPr userDrawn="1"/>
          </p:nvCxnSpPr>
          <p:spPr bwMode="gray">
            <a:xfrm>
              <a:off x="11415981" y="2762530"/>
              <a:ext cx="3176" cy="3879415"/>
            </a:xfrm>
            <a:prstGeom prst="line">
              <a:avLst/>
            </a:prstGeom>
            <a:ln>
              <a:solidFill>
                <a:srgbClr val="194F9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gray">
            <a:xfrm>
              <a:off x="10614026" y="2288776"/>
              <a:ext cx="41271" cy="3813266"/>
            </a:xfrm>
            <a:prstGeom prst="line">
              <a:avLst/>
            </a:prstGeom>
            <a:ln>
              <a:solidFill>
                <a:srgbClr val="194F9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endCxn id="25" idx="3"/>
            </p:cNvCxnSpPr>
            <p:nvPr userDrawn="1"/>
          </p:nvCxnSpPr>
          <p:spPr bwMode="gray">
            <a:xfrm flipH="1">
              <a:off x="9793504" y="3266903"/>
              <a:ext cx="2409918" cy="1393675"/>
            </a:xfrm>
            <a:prstGeom prst="line">
              <a:avLst/>
            </a:prstGeom>
            <a:ln>
              <a:solidFill>
                <a:srgbClr val="194F9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endCxn id="32" idx="3"/>
            </p:cNvCxnSpPr>
            <p:nvPr userDrawn="1"/>
          </p:nvCxnSpPr>
          <p:spPr bwMode="gray">
            <a:xfrm flipH="1">
              <a:off x="10625288" y="4208974"/>
              <a:ext cx="1577016" cy="940642"/>
            </a:xfrm>
            <a:prstGeom prst="line">
              <a:avLst/>
            </a:prstGeom>
            <a:ln>
              <a:solidFill>
                <a:srgbClr val="194F9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gray">
            <a:xfrm flipH="1">
              <a:off x="11447356" y="5128411"/>
              <a:ext cx="744644" cy="455537"/>
            </a:xfrm>
            <a:prstGeom prst="line">
              <a:avLst/>
            </a:prstGeom>
            <a:ln>
              <a:solidFill>
                <a:srgbClr val="194F9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gray">
            <a:xfrm>
              <a:off x="8989444" y="4168153"/>
              <a:ext cx="2466495" cy="1428259"/>
            </a:xfrm>
            <a:prstGeom prst="line">
              <a:avLst/>
            </a:prstGeom>
            <a:ln>
              <a:solidFill>
                <a:srgbClr val="194F9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gray">
            <a:xfrm flipH="1">
              <a:off x="9046906" y="2299613"/>
              <a:ext cx="1576305" cy="920689"/>
            </a:xfrm>
            <a:prstGeom prst="line">
              <a:avLst/>
            </a:prstGeom>
            <a:ln>
              <a:solidFill>
                <a:srgbClr val="194F9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gray">
            <a:xfrm>
              <a:off x="10605011" y="2288769"/>
              <a:ext cx="1596974" cy="985398"/>
            </a:xfrm>
            <a:prstGeom prst="line">
              <a:avLst/>
            </a:prstGeom>
            <a:ln>
              <a:solidFill>
                <a:srgbClr val="194F9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gray">
            <a:xfrm>
              <a:off x="9046906" y="3233796"/>
              <a:ext cx="3156515" cy="1886162"/>
            </a:xfrm>
            <a:prstGeom prst="line">
              <a:avLst/>
            </a:prstGeom>
            <a:ln>
              <a:solidFill>
                <a:srgbClr val="194F90"/>
              </a:solidFill>
            </a:ln>
          </p:spPr>
          <p:style>
            <a:lnRef idx="1">
              <a:schemeClr val="accent1"/>
            </a:lnRef>
            <a:fillRef idx="0">
              <a:schemeClr val="accent1"/>
            </a:fillRef>
            <a:effectRef idx="0">
              <a:schemeClr val="accent1"/>
            </a:effectRef>
            <a:fontRef idx="minor">
              <a:schemeClr val="tx1"/>
            </a:fontRef>
          </p:style>
        </p:cxnSp>
        <p:sp>
          <p:nvSpPr>
            <p:cNvPr id="21" name="Oval 20"/>
            <p:cNvSpPr/>
            <p:nvPr userDrawn="1"/>
          </p:nvSpPr>
          <p:spPr bwMode="gray">
            <a:xfrm>
              <a:off x="9786810" y="2761358"/>
              <a:ext cx="45719" cy="45719"/>
            </a:xfrm>
            <a:prstGeom prst="ellipse">
              <a:avLst/>
            </a:prstGeom>
            <a:solidFill>
              <a:srgbClr val="194F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2" name="Oval 21"/>
            <p:cNvSpPr/>
            <p:nvPr userDrawn="1"/>
          </p:nvSpPr>
          <p:spPr bwMode="gray">
            <a:xfrm>
              <a:off x="9024810" y="3209341"/>
              <a:ext cx="45719" cy="45719"/>
            </a:xfrm>
            <a:prstGeom prst="ellipse">
              <a:avLst/>
            </a:prstGeom>
            <a:solidFill>
              <a:srgbClr val="194F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3" name="Oval 22"/>
            <p:cNvSpPr/>
            <p:nvPr userDrawn="1"/>
          </p:nvSpPr>
          <p:spPr bwMode="gray">
            <a:xfrm>
              <a:off x="9780578" y="3668796"/>
              <a:ext cx="45719" cy="45719"/>
            </a:xfrm>
            <a:prstGeom prst="ellipse">
              <a:avLst/>
            </a:prstGeom>
            <a:solidFill>
              <a:srgbClr val="194F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Oval 23"/>
            <p:cNvSpPr/>
            <p:nvPr userDrawn="1"/>
          </p:nvSpPr>
          <p:spPr bwMode="gray">
            <a:xfrm>
              <a:off x="8967087" y="4140111"/>
              <a:ext cx="45719" cy="45719"/>
            </a:xfrm>
            <a:prstGeom prst="ellipse">
              <a:avLst/>
            </a:prstGeom>
            <a:solidFill>
              <a:srgbClr val="194F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5" name="Oval 24"/>
            <p:cNvSpPr/>
            <p:nvPr userDrawn="1"/>
          </p:nvSpPr>
          <p:spPr bwMode="gray">
            <a:xfrm>
              <a:off x="9786809" y="4621554"/>
              <a:ext cx="45719" cy="45719"/>
            </a:xfrm>
            <a:prstGeom prst="ellipse">
              <a:avLst/>
            </a:prstGeom>
            <a:solidFill>
              <a:srgbClr val="194F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7" name="Oval 26"/>
            <p:cNvSpPr/>
            <p:nvPr userDrawn="1"/>
          </p:nvSpPr>
          <p:spPr bwMode="gray">
            <a:xfrm>
              <a:off x="9780578" y="5591050"/>
              <a:ext cx="45719" cy="45719"/>
            </a:xfrm>
            <a:prstGeom prst="ellipse">
              <a:avLst/>
            </a:prstGeom>
            <a:solidFill>
              <a:srgbClr val="194F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8" name="Oval 27"/>
            <p:cNvSpPr/>
            <p:nvPr userDrawn="1"/>
          </p:nvSpPr>
          <p:spPr bwMode="gray">
            <a:xfrm>
              <a:off x="10634661" y="6076501"/>
              <a:ext cx="45719" cy="45719"/>
            </a:xfrm>
            <a:prstGeom prst="ellipse">
              <a:avLst/>
            </a:prstGeom>
            <a:solidFill>
              <a:srgbClr val="194F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30" name="Oval 29"/>
            <p:cNvSpPr/>
            <p:nvPr userDrawn="1"/>
          </p:nvSpPr>
          <p:spPr bwMode="gray">
            <a:xfrm>
              <a:off x="11423206" y="5564843"/>
              <a:ext cx="45719" cy="45719"/>
            </a:xfrm>
            <a:prstGeom prst="ellipse">
              <a:avLst/>
            </a:prstGeom>
            <a:solidFill>
              <a:srgbClr val="194F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32" name="Oval 31"/>
            <p:cNvSpPr/>
            <p:nvPr userDrawn="1"/>
          </p:nvSpPr>
          <p:spPr bwMode="gray">
            <a:xfrm>
              <a:off x="10618593" y="5110592"/>
              <a:ext cx="45719" cy="45719"/>
            </a:xfrm>
            <a:prstGeom prst="ellipse">
              <a:avLst/>
            </a:prstGeom>
            <a:solidFill>
              <a:srgbClr val="194F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37" name="Oval 36"/>
            <p:cNvSpPr/>
            <p:nvPr userDrawn="1"/>
          </p:nvSpPr>
          <p:spPr bwMode="gray">
            <a:xfrm>
              <a:off x="10609578" y="4156560"/>
              <a:ext cx="45719" cy="45719"/>
            </a:xfrm>
            <a:prstGeom prst="ellipse">
              <a:avLst/>
            </a:prstGeom>
            <a:solidFill>
              <a:srgbClr val="194F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38" name="Oval 37"/>
            <p:cNvSpPr/>
            <p:nvPr userDrawn="1"/>
          </p:nvSpPr>
          <p:spPr bwMode="gray">
            <a:xfrm>
              <a:off x="10603524" y="3207161"/>
              <a:ext cx="45719" cy="45719"/>
            </a:xfrm>
            <a:prstGeom prst="ellipse">
              <a:avLst/>
            </a:prstGeom>
            <a:solidFill>
              <a:srgbClr val="194F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40" name="Oval 39"/>
            <p:cNvSpPr/>
            <p:nvPr userDrawn="1"/>
          </p:nvSpPr>
          <p:spPr bwMode="gray">
            <a:xfrm>
              <a:off x="11393121" y="2762530"/>
              <a:ext cx="45719" cy="45719"/>
            </a:xfrm>
            <a:prstGeom prst="ellipse">
              <a:avLst/>
            </a:prstGeom>
            <a:solidFill>
              <a:srgbClr val="194F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41" name="Oval 40"/>
            <p:cNvSpPr/>
            <p:nvPr userDrawn="1"/>
          </p:nvSpPr>
          <p:spPr bwMode="gray">
            <a:xfrm>
              <a:off x="11397701" y="3690521"/>
              <a:ext cx="45719" cy="45719"/>
            </a:xfrm>
            <a:prstGeom prst="ellipse">
              <a:avLst/>
            </a:prstGeom>
            <a:solidFill>
              <a:srgbClr val="194F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42" name="Oval 41"/>
            <p:cNvSpPr/>
            <p:nvPr userDrawn="1"/>
          </p:nvSpPr>
          <p:spPr bwMode="gray">
            <a:xfrm>
              <a:off x="11410621" y="4641066"/>
              <a:ext cx="45719" cy="45719"/>
            </a:xfrm>
            <a:prstGeom prst="ellipse">
              <a:avLst/>
            </a:prstGeom>
            <a:solidFill>
              <a:srgbClr val="194F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43" name="Oval 42"/>
            <p:cNvSpPr/>
            <p:nvPr userDrawn="1"/>
          </p:nvSpPr>
          <p:spPr bwMode="gray">
            <a:xfrm>
              <a:off x="10592188" y="2280316"/>
              <a:ext cx="45719" cy="45719"/>
            </a:xfrm>
            <a:prstGeom prst="ellipse">
              <a:avLst/>
            </a:prstGeom>
            <a:solidFill>
              <a:srgbClr val="194F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grpSp>
    </p:spTree>
    <p:extLst>
      <p:ext uri="{BB962C8B-B14F-4D97-AF65-F5344CB8AC3E}">
        <p14:creationId xmlns:p14="http://schemas.microsoft.com/office/powerpoint/2010/main" val="42137791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Common slide">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18400" y="230400"/>
            <a:ext cx="11100816" cy="694800"/>
          </a:xfrm>
        </p:spPr>
        <p:txBody>
          <a:bodyPr vert="horz" lIns="91440" tIns="45720" rIns="91440" bIns="45720" rtlCol="0" anchor="ctr">
            <a:noAutofit/>
          </a:bodyPr>
          <a:lstStyle>
            <a:lvl1pPr>
              <a:defRPr lang="en-US" dirty="0"/>
            </a:lvl1pPr>
          </a:lstStyle>
          <a:p>
            <a:pPr lvl="0"/>
            <a:r>
              <a:rPr lang="en-US"/>
              <a:t>Click to edit Master title style</a:t>
            </a:r>
          </a:p>
        </p:txBody>
      </p:sp>
      <p:sp>
        <p:nvSpPr>
          <p:cNvPr id="3" name="Date Placeholder 2"/>
          <p:cNvSpPr>
            <a:spLocks noGrp="1"/>
          </p:cNvSpPr>
          <p:nvPr>
            <p:ph type="dt" sz="half" idx="10"/>
          </p:nvPr>
        </p:nvSpPr>
        <p:spPr bwMode="gray"/>
        <p:txBody>
          <a:bodyPr/>
          <a:lstStyle>
            <a:lvl1pPr>
              <a:defRPr>
                <a:latin typeface="+mn-lt"/>
              </a:defRPr>
            </a:lvl1pPr>
          </a:lstStyle>
          <a:p>
            <a:fld id="{86D7C2EB-8B7D-48DF-BDBC-46CA5B28EBEA}" type="datetime1">
              <a:rPr lang="en-US" smtClean="0"/>
              <a:pPr/>
              <a:t>9/3/2025</a:t>
            </a:fld>
            <a:endParaRPr lang="en-US"/>
          </a:p>
        </p:txBody>
      </p:sp>
      <p:sp>
        <p:nvSpPr>
          <p:cNvPr id="4" name="Footer Placeholder 3"/>
          <p:cNvSpPr>
            <a:spLocks noGrp="1"/>
          </p:cNvSpPr>
          <p:nvPr>
            <p:ph type="ftr" sz="quarter" idx="11"/>
          </p:nvPr>
        </p:nvSpPr>
        <p:spPr bwMode="gray"/>
        <p:txBody>
          <a:bodyPr/>
          <a:lstStyle>
            <a:lvl1pPr>
              <a:defRPr>
                <a:latin typeface="+mn-lt"/>
              </a:defRPr>
            </a:lvl1pPr>
          </a:lstStyle>
          <a:p>
            <a:endParaRPr lang="en-US"/>
          </a:p>
        </p:txBody>
      </p:sp>
      <p:sp>
        <p:nvSpPr>
          <p:cNvPr id="5" name="Slide Number Placeholder 4"/>
          <p:cNvSpPr>
            <a:spLocks noGrp="1"/>
          </p:cNvSpPr>
          <p:nvPr>
            <p:ph type="sldNum" sz="quarter" idx="12"/>
          </p:nvPr>
        </p:nvSpPr>
        <p:spPr bwMode="gray"/>
        <p:txBody>
          <a:bodyPr/>
          <a:lstStyle>
            <a:lvl1pPr>
              <a:defRPr>
                <a:latin typeface="+mn-lt"/>
              </a:defRPr>
            </a:lvl1pPr>
          </a:lstStyle>
          <a:p>
            <a:fld id="{4B1FDE73-3F49-4102-8A6C-354E776F6B4E}" type="slidenum">
              <a:rPr lang="en-US" smtClean="0"/>
              <a:pPr/>
              <a:t>‹#›</a:t>
            </a:fld>
            <a:endParaRPr lang="en-US"/>
          </a:p>
        </p:txBody>
      </p:sp>
    </p:spTree>
    <p:extLst>
      <p:ext uri="{BB962C8B-B14F-4D97-AF65-F5344CB8AC3E}">
        <p14:creationId xmlns:p14="http://schemas.microsoft.com/office/powerpoint/2010/main" val="29726078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Services page - Section Header">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1524" y="0"/>
            <a:ext cx="12190476" cy="6858856"/>
          </a:xfrm>
          <a:prstGeom prst="rect">
            <a:avLst/>
          </a:prstGeom>
        </p:spPr>
      </p:pic>
      <p:sp>
        <p:nvSpPr>
          <p:cNvPr id="2" name="Title 1"/>
          <p:cNvSpPr>
            <a:spLocks noGrp="1"/>
          </p:cNvSpPr>
          <p:nvPr>
            <p:ph type="title"/>
          </p:nvPr>
        </p:nvSpPr>
        <p:spPr bwMode="gray">
          <a:xfrm>
            <a:off x="518400" y="230400"/>
            <a:ext cx="11100816" cy="694800"/>
          </a:xfrm>
        </p:spPr>
        <p:txBody>
          <a:bodyPr>
            <a:noAutofit/>
          </a:bodyPr>
          <a:lstStyle>
            <a:lvl1pPr>
              <a:defRPr sz="3400" b="0">
                <a:solidFill>
                  <a:schemeClr val="bg1"/>
                </a:solidFill>
                <a:latin typeface="+mn-lt"/>
              </a:defRPr>
            </a:lvl1pPr>
          </a:lstStyle>
          <a:p>
            <a:r>
              <a:rPr lang="en-US"/>
              <a:t>Click to edit Master title style</a:t>
            </a:r>
          </a:p>
        </p:txBody>
      </p:sp>
      <p:sp>
        <p:nvSpPr>
          <p:cNvPr id="3" name="Date Placeholder 2"/>
          <p:cNvSpPr>
            <a:spLocks noGrp="1"/>
          </p:cNvSpPr>
          <p:nvPr>
            <p:ph type="dt" sz="half" idx="10"/>
          </p:nvPr>
        </p:nvSpPr>
        <p:spPr bwMode="gray"/>
        <p:txBody>
          <a:bodyPr/>
          <a:lstStyle>
            <a:lvl1pPr>
              <a:defRPr>
                <a:latin typeface="+mn-lt"/>
              </a:defRPr>
            </a:lvl1pPr>
          </a:lstStyle>
          <a:p>
            <a:fld id="{86D7C2EB-8B7D-48DF-BDBC-46CA5B28EBEA}" type="datetime1">
              <a:rPr lang="en-US" smtClean="0"/>
              <a:pPr/>
              <a:t>9/3/2025</a:t>
            </a:fld>
            <a:endParaRPr lang="en-US"/>
          </a:p>
        </p:txBody>
      </p:sp>
      <p:sp>
        <p:nvSpPr>
          <p:cNvPr id="4" name="Footer Placeholder 3"/>
          <p:cNvSpPr>
            <a:spLocks noGrp="1"/>
          </p:cNvSpPr>
          <p:nvPr>
            <p:ph type="ftr" sz="quarter" idx="11"/>
          </p:nvPr>
        </p:nvSpPr>
        <p:spPr bwMode="gray"/>
        <p:txBody>
          <a:bodyPr/>
          <a:lstStyle>
            <a:lvl1pPr>
              <a:defRPr>
                <a:latin typeface="+mn-lt"/>
              </a:defRPr>
            </a:lvl1pPr>
          </a:lstStyle>
          <a:p>
            <a:endParaRPr lang="en-US"/>
          </a:p>
        </p:txBody>
      </p:sp>
      <p:sp>
        <p:nvSpPr>
          <p:cNvPr id="5" name="Slide Number Placeholder 4"/>
          <p:cNvSpPr>
            <a:spLocks noGrp="1"/>
          </p:cNvSpPr>
          <p:nvPr>
            <p:ph type="sldNum" sz="quarter" idx="12"/>
          </p:nvPr>
        </p:nvSpPr>
        <p:spPr bwMode="gray"/>
        <p:txBody>
          <a:bodyPr/>
          <a:lstStyle>
            <a:lvl1pPr>
              <a:defRPr>
                <a:latin typeface="+mn-lt"/>
              </a:defRPr>
            </a:lvl1pPr>
          </a:lstStyle>
          <a:p>
            <a:fld id="{4B1FDE73-3F49-4102-8A6C-354E776F6B4E}" type="slidenum">
              <a:rPr lang="en-US" smtClean="0"/>
              <a:pPr/>
              <a:t>‹#›</a:t>
            </a:fld>
            <a:endParaRPr lang="en-US"/>
          </a:p>
        </p:txBody>
      </p:sp>
    </p:spTree>
    <p:extLst>
      <p:ext uri="{BB962C8B-B14F-4D97-AF65-F5344CB8AC3E}">
        <p14:creationId xmlns:p14="http://schemas.microsoft.com/office/powerpoint/2010/main" val="17252435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Section Header">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1525" y="0"/>
            <a:ext cx="12190473" cy="6858856"/>
          </a:xfrm>
          <a:prstGeom prst="rect">
            <a:avLst/>
          </a:prstGeom>
        </p:spPr>
      </p:pic>
      <p:sp>
        <p:nvSpPr>
          <p:cNvPr id="2" name="Title 1"/>
          <p:cNvSpPr>
            <a:spLocks noGrp="1"/>
          </p:cNvSpPr>
          <p:nvPr>
            <p:ph type="title"/>
          </p:nvPr>
        </p:nvSpPr>
        <p:spPr bwMode="gray">
          <a:xfrm>
            <a:off x="383458" y="2438400"/>
            <a:ext cx="2743200" cy="741406"/>
          </a:xfrm>
        </p:spPr>
        <p:txBody>
          <a:bodyPr>
            <a:noAutofit/>
          </a:bodyPr>
          <a:lstStyle>
            <a:lvl1pPr>
              <a:defRPr sz="2800" b="0">
                <a:solidFill>
                  <a:schemeClr val="bg1"/>
                </a:solidFill>
              </a:defRPr>
            </a:lvl1pPr>
          </a:lstStyle>
          <a:p>
            <a:r>
              <a:rPr lang="en-US"/>
              <a:t>Click to edit Master title style</a:t>
            </a:r>
          </a:p>
        </p:txBody>
      </p:sp>
      <p:sp>
        <p:nvSpPr>
          <p:cNvPr id="3" name="Date Placeholder 2"/>
          <p:cNvSpPr>
            <a:spLocks noGrp="1"/>
          </p:cNvSpPr>
          <p:nvPr>
            <p:ph type="dt" sz="half" idx="10"/>
          </p:nvPr>
        </p:nvSpPr>
        <p:spPr bwMode="gray"/>
        <p:txBody>
          <a:bodyPr/>
          <a:lstStyle/>
          <a:p>
            <a:fld id="{86FE404F-E729-4C3E-932E-E8D761B22985}" type="datetime1">
              <a:rPr lang="en-US" smtClean="0"/>
              <a:t>9/3/2025</a:t>
            </a:fld>
            <a:endParaRPr lang="en-US"/>
          </a:p>
        </p:txBody>
      </p:sp>
      <p:sp>
        <p:nvSpPr>
          <p:cNvPr id="4" name="Footer Placeholder 3"/>
          <p:cNvSpPr>
            <a:spLocks noGrp="1"/>
          </p:cNvSpPr>
          <p:nvPr>
            <p:ph type="ftr" sz="quarter" idx="11"/>
          </p:nvPr>
        </p:nvSpPr>
        <p:spPr bwMode="gray"/>
        <p:txBody>
          <a:bodyPr/>
          <a:lstStyle/>
          <a:p>
            <a:endParaRPr lang="en-US"/>
          </a:p>
        </p:txBody>
      </p:sp>
      <p:sp>
        <p:nvSpPr>
          <p:cNvPr id="5" name="Slide Number Placeholder 4"/>
          <p:cNvSpPr>
            <a:spLocks noGrp="1"/>
          </p:cNvSpPr>
          <p:nvPr>
            <p:ph type="sldNum" sz="quarter" idx="12"/>
          </p:nvPr>
        </p:nvSpPr>
        <p:spPr bwMode="gray"/>
        <p:txBody>
          <a:bodyPr/>
          <a:lstStyle/>
          <a:p>
            <a:fld id="{4B1FDE73-3F49-4102-8A6C-354E776F6B4E}" type="slidenum">
              <a:rPr lang="en-US" smtClean="0"/>
              <a:t>‹#›</a:t>
            </a:fld>
            <a:endParaRPr lang="en-US"/>
          </a:p>
        </p:txBody>
      </p:sp>
      <p:sp>
        <p:nvSpPr>
          <p:cNvPr id="16" name="Freeform 15"/>
          <p:cNvSpPr/>
          <p:nvPr userDrawn="1"/>
        </p:nvSpPr>
        <p:spPr bwMode="gray">
          <a:xfrm>
            <a:off x="2005781" y="-14748"/>
            <a:ext cx="7300451" cy="6872748"/>
          </a:xfrm>
          <a:custGeom>
            <a:avLst/>
            <a:gdLst>
              <a:gd name="connsiteX0" fmla="*/ 0 w 7300451"/>
              <a:gd name="connsiteY0" fmla="*/ 0 h 6872748"/>
              <a:gd name="connsiteX1" fmla="*/ 3392129 w 7300451"/>
              <a:gd name="connsiteY1" fmla="*/ 6872748 h 6872748"/>
              <a:gd name="connsiteX2" fmla="*/ 7300451 w 7300451"/>
              <a:gd name="connsiteY2" fmla="*/ 6872748 h 6872748"/>
              <a:gd name="connsiteX3" fmla="*/ 7300451 w 7300451"/>
              <a:gd name="connsiteY3" fmla="*/ 14748 h 6872748"/>
              <a:gd name="connsiteX4" fmla="*/ 44245 w 7300451"/>
              <a:gd name="connsiteY4" fmla="*/ 14748 h 6872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0451" h="6872748">
                <a:moveTo>
                  <a:pt x="0" y="0"/>
                </a:moveTo>
                <a:lnTo>
                  <a:pt x="3392129" y="6872748"/>
                </a:lnTo>
                <a:lnTo>
                  <a:pt x="7300451" y="6872748"/>
                </a:lnTo>
                <a:lnTo>
                  <a:pt x="7300451" y="14748"/>
                </a:lnTo>
                <a:lnTo>
                  <a:pt x="44245" y="14748"/>
                </a:lnTo>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80000740"/>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 Vision and mission">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527" y="925200"/>
            <a:ext cx="12190469" cy="5933654"/>
          </a:xfrm>
          <a:prstGeom prst="rect">
            <a:avLst/>
          </a:prstGeom>
        </p:spPr>
      </p:pic>
      <p:sp>
        <p:nvSpPr>
          <p:cNvPr id="2" name="Title 1"/>
          <p:cNvSpPr>
            <a:spLocks noGrp="1"/>
          </p:cNvSpPr>
          <p:nvPr>
            <p:ph type="title"/>
          </p:nvPr>
        </p:nvSpPr>
        <p:spPr>
          <a:xfrm>
            <a:off x="518400" y="230400"/>
            <a:ext cx="11100816" cy="694800"/>
          </a:xfrm>
        </p:spPr>
        <p:txBody>
          <a:bodyPr>
            <a:noAutofit/>
          </a:bodyPr>
          <a:lstStyle>
            <a:lvl1pPr>
              <a:defRPr sz="3400" b="0">
                <a:solidFill>
                  <a:srgbClr val="1B4382"/>
                </a:solidFill>
              </a:defRPr>
            </a:lvl1pPr>
          </a:lstStyle>
          <a:p>
            <a:r>
              <a:rPr lang="en-US"/>
              <a:t>Click to edit Master title style</a:t>
            </a:r>
          </a:p>
        </p:txBody>
      </p:sp>
      <p:sp>
        <p:nvSpPr>
          <p:cNvPr id="3" name="Date Placeholder 2"/>
          <p:cNvSpPr>
            <a:spLocks noGrp="1"/>
          </p:cNvSpPr>
          <p:nvPr>
            <p:ph type="dt" sz="half" idx="10"/>
          </p:nvPr>
        </p:nvSpPr>
        <p:spPr>
          <a:xfrm>
            <a:off x="541637" y="6487381"/>
            <a:ext cx="2743200" cy="365125"/>
          </a:xfrm>
        </p:spPr>
        <p:txBody>
          <a:bodyPr/>
          <a:lstStyle/>
          <a:p>
            <a:fld id="{D93CD094-2C3E-413A-8130-D1F23CFCF848}" type="datetime1">
              <a:rPr lang="en-US" smtClean="0"/>
              <a:t>9/3/2025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1FDE73-3F49-4102-8A6C-354E776F6B4E}" type="slidenum">
              <a:rPr lang="en-US" smtClean="0"/>
              <a:t>‹#›</a:t>
            </a:fld>
            <a:endParaRPr lang="en-US"/>
          </a:p>
        </p:txBody>
      </p:sp>
    </p:spTree>
    <p:extLst>
      <p:ext uri="{BB962C8B-B14F-4D97-AF65-F5344CB8AC3E}">
        <p14:creationId xmlns:p14="http://schemas.microsoft.com/office/powerpoint/2010/main" val="4044654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It-Workforce-Engineering services">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070" y="8551"/>
            <a:ext cx="12184297" cy="6855381"/>
          </a:xfrm>
          <a:prstGeom prst="rect">
            <a:avLst/>
          </a:prstGeom>
        </p:spPr>
      </p:pic>
      <p:sp>
        <p:nvSpPr>
          <p:cNvPr id="2" name="Title 1"/>
          <p:cNvSpPr>
            <a:spLocks noGrp="1"/>
          </p:cNvSpPr>
          <p:nvPr>
            <p:ph type="title"/>
          </p:nvPr>
        </p:nvSpPr>
        <p:spPr>
          <a:xfrm>
            <a:off x="1452119" y="3264108"/>
            <a:ext cx="6765017" cy="741406"/>
          </a:xfrm>
        </p:spPr>
        <p:txBody>
          <a:bodyPr>
            <a:noAutofit/>
          </a:bodyPr>
          <a:lstStyle>
            <a:lvl1pPr>
              <a:defRPr sz="3400" b="0">
                <a:solidFill>
                  <a:schemeClr val="bg1"/>
                </a:solidFill>
              </a:defRPr>
            </a:lvl1pPr>
          </a:lstStyle>
          <a:p>
            <a:r>
              <a:rPr lang="en-US"/>
              <a:t>Click to edit Master title style</a:t>
            </a:r>
          </a:p>
        </p:txBody>
      </p:sp>
      <p:sp>
        <p:nvSpPr>
          <p:cNvPr id="3" name="Date Placeholder 2"/>
          <p:cNvSpPr>
            <a:spLocks noGrp="1"/>
          </p:cNvSpPr>
          <p:nvPr>
            <p:ph type="dt" sz="half" idx="10"/>
          </p:nvPr>
        </p:nvSpPr>
        <p:spPr>
          <a:xfrm>
            <a:off x="541637" y="6487381"/>
            <a:ext cx="2743200" cy="365125"/>
          </a:xfrm>
        </p:spPr>
        <p:txBody>
          <a:bodyPr/>
          <a:lstStyle/>
          <a:p>
            <a:fld id="{4C06EECF-138D-470A-941E-55E7C18F3181}" type="datetime1">
              <a:rPr lang="en-US" smtClean="0"/>
              <a:t>9/3/2025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1FDE73-3F49-4102-8A6C-354E776F6B4E}" type="slidenum">
              <a:rPr lang="en-US" smtClean="0"/>
              <a:t>‹#›</a:t>
            </a:fld>
            <a:endParaRPr lang="en-US"/>
          </a:p>
        </p:txBody>
      </p:sp>
    </p:spTree>
    <p:extLst>
      <p:ext uri="{BB962C8B-B14F-4D97-AF65-F5344CB8AC3E}">
        <p14:creationId xmlns:p14="http://schemas.microsoft.com/office/powerpoint/2010/main" val="19474688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Section Header 2">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24" y="-1"/>
            <a:ext cx="12199999" cy="6864216"/>
          </a:xfrm>
          <a:prstGeom prst="rect">
            <a:avLst/>
          </a:prstGeom>
        </p:spPr>
      </p:pic>
      <p:sp>
        <p:nvSpPr>
          <p:cNvPr id="2" name="Title 1"/>
          <p:cNvSpPr>
            <a:spLocks noGrp="1"/>
          </p:cNvSpPr>
          <p:nvPr>
            <p:ph type="title"/>
          </p:nvPr>
        </p:nvSpPr>
        <p:spPr>
          <a:xfrm>
            <a:off x="398762" y="4677547"/>
            <a:ext cx="10515600" cy="741406"/>
          </a:xfrm>
        </p:spPr>
        <p:txBody>
          <a:bodyPr>
            <a:noAutofit/>
          </a:bodyPr>
          <a:lstStyle>
            <a:lvl1pPr>
              <a:defRPr sz="3400" b="0">
                <a:solidFill>
                  <a:schemeClr val="bg1"/>
                </a:solidFill>
              </a:defRPr>
            </a:lvl1pPr>
          </a:lstStyle>
          <a:p>
            <a:r>
              <a:rPr lang="en-US"/>
              <a:t>Click to edit Master title style</a:t>
            </a:r>
          </a:p>
        </p:txBody>
      </p:sp>
      <p:sp>
        <p:nvSpPr>
          <p:cNvPr id="3" name="Date Placeholder 2"/>
          <p:cNvSpPr>
            <a:spLocks noGrp="1"/>
          </p:cNvSpPr>
          <p:nvPr>
            <p:ph type="dt" sz="half" idx="10"/>
          </p:nvPr>
        </p:nvSpPr>
        <p:spPr/>
        <p:txBody>
          <a:bodyPr/>
          <a:lstStyle/>
          <a:p>
            <a:fld id="{06EEBC9C-DD84-4CAF-B18D-6C16F28F49BE}" type="datetime1">
              <a:rPr lang="en-US" smtClean="0"/>
              <a:t>9/3/2025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1FDE73-3F49-4102-8A6C-354E776F6B4E}" type="slidenum">
              <a:rPr lang="en-US" smtClean="0"/>
              <a:t>‹#›</a:t>
            </a:fld>
            <a:endParaRPr lang="en-US"/>
          </a:p>
        </p:txBody>
      </p:sp>
    </p:spTree>
    <p:extLst>
      <p:ext uri="{BB962C8B-B14F-4D97-AF65-F5344CB8AC3E}">
        <p14:creationId xmlns:p14="http://schemas.microsoft.com/office/powerpoint/2010/main" val="35908443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538C84-0A67-404C-BECD-93CDE4148AA3}" type="datetime1">
              <a:rPr lang="en-US" smtClean="0"/>
              <a:t>9/3/2025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1FDE73-3F49-4102-8A6C-354E776F6B4E}" type="slidenum">
              <a:rPr lang="en-US" smtClean="0"/>
              <a:t>‹#›</a:t>
            </a:fld>
            <a:endParaRPr lang="en-US"/>
          </a:p>
        </p:txBody>
      </p:sp>
    </p:spTree>
    <p:extLst>
      <p:ext uri="{BB962C8B-B14F-4D97-AF65-F5344CB8AC3E}">
        <p14:creationId xmlns:p14="http://schemas.microsoft.com/office/powerpoint/2010/main" val="26860986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1525" y="0"/>
            <a:ext cx="12190473" cy="6858856"/>
          </a:xfrm>
          <a:prstGeom prst="rect">
            <a:avLst/>
          </a:prstGeom>
        </p:spPr>
      </p:pic>
      <p:sp>
        <p:nvSpPr>
          <p:cNvPr id="2" name="Title 1"/>
          <p:cNvSpPr>
            <a:spLocks noGrp="1"/>
          </p:cNvSpPr>
          <p:nvPr>
            <p:ph type="ctrTitle"/>
          </p:nvPr>
        </p:nvSpPr>
        <p:spPr bwMode="gray">
          <a:xfrm>
            <a:off x="514240" y="3095537"/>
            <a:ext cx="9144000" cy="1403067"/>
          </a:xfrm>
        </p:spPr>
        <p:txBody>
          <a:bodyPr anchor="b"/>
          <a:lstStyle>
            <a:lvl1pPr algn="l">
              <a:defRPr sz="4300">
                <a:solidFill>
                  <a:schemeClr val="bg1"/>
                </a:solidFill>
                <a:latin typeface="+mj-lt"/>
                <a:ea typeface="Lato" panose="020F0502020204030203" pitchFamily="34" charset="0"/>
                <a:cs typeface="Lato" panose="020F0502020204030203" pitchFamily="34" charset="0"/>
              </a:defRPr>
            </a:lvl1pPr>
          </a:lstStyle>
          <a:p>
            <a:endParaRPr lang="en-US"/>
          </a:p>
        </p:txBody>
      </p:sp>
      <p:sp>
        <p:nvSpPr>
          <p:cNvPr id="3" name="Subtitle 2"/>
          <p:cNvSpPr>
            <a:spLocks noGrp="1"/>
          </p:cNvSpPr>
          <p:nvPr>
            <p:ph type="subTitle" idx="1"/>
          </p:nvPr>
        </p:nvSpPr>
        <p:spPr bwMode="gray">
          <a:xfrm>
            <a:off x="6722076" y="4876800"/>
            <a:ext cx="3929448" cy="370704"/>
          </a:xfrm>
        </p:spPr>
        <p:txBody>
          <a:bodyPr>
            <a:normAutofit/>
          </a:bodyPr>
          <a:lstStyle>
            <a:lvl1pPr marL="0" indent="0" algn="ctr">
              <a:buNone/>
              <a:defRPr sz="17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bwMode="gray"/>
        <p:txBody>
          <a:bodyPr/>
          <a:lstStyle>
            <a:lvl1pPr>
              <a:defRPr>
                <a:latin typeface="+mn-lt"/>
              </a:defRPr>
            </a:lvl1pPr>
          </a:lstStyle>
          <a:p>
            <a:fld id="{0680CF2A-9EBC-49D0-8DFF-70B89153108B}" type="datetime1">
              <a:rPr lang="en-US" smtClean="0"/>
              <a:pPr/>
              <a:t>9/3/2025</a:t>
            </a:fld>
            <a:endParaRPr lang="en-US"/>
          </a:p>
        </p:txBody>
      </p:sp>
      <p:sp>
        <p:nvSpPr>
          <p:cNvPr id="5" name="Footer Placeholder 4"/>
          <p:cNvSpPr>
            <a:spLocks noGrp="1"/>
          </p:cNvSpPr>
          <p:nvPr>
            <p:ph type="ftr" sz="quarter" idx="11"/>
          </p:nvPr>
        </p:nvSpPr>
        <p:spPr bwMode="gray"/>
        <p:txBody>
          <a:bodyPr/>
          <a:lstStyle>
            <a:lvl1pPr>
              <a:defRPr>
                <a:latin typeface="+mn-lt"/>
              </a:defRPr>
            </a:lvl1pPr>
          </a:lstStyle>
          <a:p>
            <a:endParaRPr lang="en-US"/>
          </a:p>
        </p:txBody>
      </p:sp>
      <p:sp>
        <p:nvSpPr>
          <p:cNvPr id="6" name="Slide Number Placeholder 5"/>
          <p:cNvSpPr>
            <a:spLocks noGrp="1"/>
          </p:cNvSpPr>
          <p:nvPr>
            <p:ph type="sldNum" sz="quarter" idx="12"/>
          </p:nvPr>
        </p:nvSpPr>
        <p:spPr bwMode="gray"/>
        <p:txBody>
          <a:bodyPr/>
          <a:lstStyle>
            <a:lvl1pPr>
              <a:defRPr>
                <a:latin typeface="+mn-lt"/>
              </a:defRPr>
            </a:lvl1pPr>
          </a:lstStyle>
          <a:p>
            <a:fld id="{4B1FDE73-3F49-4102-8A6C-354E776F6B4E}" type="slidenum">
              <a:rPr lang="en-US" smtClean="0"/>
              <a:pPr/>
              <a:t>‹#›</a:t>
            </a:fld>
            <a:endParaRPr lang="en-US"/>
          </a:p>
        </p:txBody>
      </p:sp>
    </p:spTree>
    <p:extLst>
      <p:ext uri="{BB962C8B-B14F-4D97-AF65-F5344CB8AC3E}">
        <p14:creationId xmlns:p14="http://schemas.microsoft.com/office/powerpoint/2010/main" val="22280371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7703" y="0"/>
            <a:ext cx="12184297" cy="6855381"/>
          </a:xfrm>
          <a:prstGeom prst="rect">
            <a:avLst/>
          </a:prstGeom>
        </p:spPr>
      </p:pic>
      <p:sp>
        <p:nvSpPr>
          <p:cNvPr id="2" name="Title 1"/>
          <p:cNvSpPr>
            <a:spLocks noGrp="1"/>
          </p:cNvSpPr>
          <p:nvPr>
            <p:ph type="title"/>
          </p:nvPr>
        </p:nvSpPr>
        <p:spPr bwMode="gray">
          <a:xfrm>
            <a:off x="519701" y="229975"/>
            <a:ext cx="11100816" cy="694700"/>
          </a:xfrm>
        </p:spPr>
        <p:txBody>
          <a:bodyPr/>
          <a:lstStyle/>
          <a:p>
            <a:r>
              <a:rPr lang="en-US"/>
              <a:t>Click to edit Master title style</a:t>
            </a:r>
          </a:p>
        </p:txBody>
      </p:sp>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gray">
          <a:xfrm>
            <a:off x="11637263" y="6388607"/>
            <a:ext cx="554737" cy="469393"/>
          </a:xfrm>
          <a:prstGeom prst="rect">
            <a:avLst/>
          </a:prstGeom>
        </p:spPr>
      </p:pic>
      <p:sp>
        <p:nvSpPr>
          <p:cNvPr id="5" name="Slide Number Placeholder 4"/>
          <p:cNvSpPr>
            <a:spLocks noGrp="1"/>
          </p:cNvSpPr>
          <p:nvPr>
            <p:ph type="sldNum" sz="quarter" idx="12"/>
          </p:nvPr>
        </p:nvSpPr>
        <p:spPr bwMode="gray"/>
        <p:txBody>
          <a:bodyPr/>
          <a:lstStyle/>
          <a:p>
            <a:fld id="{4B1FDE73-3F49-4102-8A6C-354E776F6B4E}" type="slidenum">
              <a:rPr lang="en-US" smtClean="0"/>
              <a:pPr/>
              <a:t>‹#›</a:t>
            </a:fld>
            <a:endParaRPr lang="en-US"/>
          </a:p>
        </p:txBody>
      </p:sp>
      <p:pic>
        <p:nvPicPr>
          <p:cNvPr id="8" name="Picture 7"/>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bwMode="gray">
          <a:xfrm>
            <a:off x="1523" y="1068512"/>
            <a:ext cx="5922752" cy="5781250"/>
          </a:xfrm>
          <a:prstGeom prst="rect">
            <a:avLst/>
          </a:prstGeom>
        </p:spPr>
      </p:pic>
      <p:sp>
        <p:nvSpPr>
          <p:cNvPr id="3" name="Date Placeholder 2"/>
          <p:cNvSpPr>
            <a:spLocks noGrp="1"/>
          </p:cNvSpPr>
          <p:nvPr>
            <p:ph type="dt" sz="half" idx="10"/>
          </p:nvPr>
        </p:nvSpPr>
        <p:spPr bwMode="gray"/>
        <p:txBody>
          <a:bodyPr/>
          <a:lstStyle/>
          <a:p>
            <a:fld id="{0A55F3C4-7722-4876-BA89-C363E5B52358}" type="datetime1">
              <a:rPr lang="en-US" smtClean="0"/>
              <a:t>9/3/2025</a:t>
            </a:fld>
            <a:endParaRPr lang="en-US"/>
          </a:p>
        </p:txBody>
      </p:sp>
      <p:sp>
        <p:nvSpPr>
          <p:cNvPr id="4" name="Footer Placeholder 3"/>
          <p:cNvSpPr>
            <a:spLocks noGrp="1"/>
          </p:cNvSpPr>
          <p:nvPr>
            <p:ph type="ftr" sz="quarter" idx="11"/>
          </p:nvPr>
        </p:nvSpPr>
        <p:spPr bwMode="gray"/>
        <p:txBody>
          <a:bodyPr/>
          <a:lstStyle/>
          <a:p>
            <a:endParaRPr lang="en-US"/>
          </a:p>
        </p:txBody>
      </p:sp>
      <p:sp>
        <p:nvSpPr>
          <p:cNvPr id="10" name="Text Placeholder 2"/>
          <p:cNvSpPr>
            <a:spLocks noGrp="1"/>
          </p:cNvSpPr>
          <p:nvPr>
            <p:ph idx="13"/>
          </p:nvPr>
        </p:nvSpPr>
        <p:spPr bwMode="gray">
          <a:xfrm>
            <a:off x="3045526" y="1287166"/>
            <a:ext cx="7383600" cy="4975200"/>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8409904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Only - About Us">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4613" y="746"/>
            <a:ext cx="12184297" cy="6855381"/>
          </a:xfrm>
          <a:prstGeom prst="rect">
            <a:avLst/>
          </a:prstGeom>
        </p:spPr>
      </p:pic>
      <p:sp>
        <p:nvSpPr>
          <p:cNvPr id="2" name="Title 1"/>
          <p:cNvSpPr>
            <a:spLocks noGrp="1"/>
          </p:cNvSpPr>
          <p:nvPr>
            <p:ph type="title"/>
          </p:nvPr>
        </p:nvSpPr>
        <p:spPr bwMode="gray"/>
        <p:txBody>
          <a:bodyPr/>
          <a:lstStyle/>
          <a:p>
            <a:r>
              <a:rPr lang="en-US"/>
              <a:t>Click to edit Master title style</a:t>
            </a:r>
          </a:p>
        </p:txBody>
      </p:sp>
      <p:sp>
        <p:nvSpPr>
          <p:cNvPr id="3" name="Date Placeholder 2"/>
          <p:cNvSpPr>
            <a:spLocks noGrp="1"/>
          </p:cNvSpPr>
          <p:nvPr>
            <p:ph type="dt" sz="half" idx="10"/>
          </p:nvPr>
        </p:nvSpPr>
        <p:spPr bwMode="gray"/>
        <p:txBody>
          <a:bodyPr/>
          <a:lstStyle/>
          <a:p>
            <a:fld id="{0A55F3C4-7722-4876-BA89-C363E5B52358}" type="datetime1">
              <a:rPr lang="en-US" smtClean="0"/>
              <a:t>9/3/2025</a:t>
            </a:fld>
            <a:endParaRPr lang="en-US"/>
          </a:p>
        </p:txBody>
      </p:sp>
      <p:sp>
        <p:nvSpPr>
          <p:cNvPr id="4" name="Footer Placeholder 3"/>
          <p:cNvSpPr>
            <a:spLocks noGrp="1"/>
          </p:cNvSpPr>
          <p:nvPr>
            <p:ph type="ftr" sz="quarter" idx="11"/>
          </p:nvPr>
        </p:nvSpPr>
        <p:spPr bwMode="gray"/>
        <p:txBody>
          <a:bodyPr/>
          <a:lstStyle/>
          <a:p>
            <a:endParaRPr lang="en-US"/>
          </a:p>
        </p:txBody>
      </p:sp>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gray">
          <a:xfrm>
            <a:off x="11637263" y="6388607"/>
            <a:ext cx="554737" cy="469393"/>
          </a:xfrm>
          <a:prstGeom prst="rect">
            <a:avLst/>
          </a:prstGeom>
        </p:spPr>
      </p:pic>
      <p:sp>
        <p:nvSpPr>
          <p:cNvPr id="5" name="Slide Number Placeholder 4"/>
          <p:cNvSpPr>
            <a:spLocks noGrp="1"/>
          </p:cNvSpPr>
          <p:nvPr>
            <p:ph type="sldNum" sz="quarter" idx="12"/>
          </p:nvPr>
        </p:nvSpPr>
        <p:spPr bwMode="gray"/>
        <p:txBody>
          <a:bodyPr/>
          <a:lstStyle/>
          <a:p>
            <a:fld id="{4B1FDE73-3F49-4102-8A6C-354E776F6B4E}" type="slidenum">
              <a:rPr lang="en-US" smtClean="0"/>
              <a:pPr/>
              <a:t>‹#›</a:t>
            </a:fld>
            <a:endParaRPr lang="en-US"/>
          </a:p>
        </p:txBody>
      </p:sp>
    </p:spTree>
    <p:extLst>
      <p:ext uri="{BB962C8B-B14F-4D97-AF65-F5344CB8AC3E}">
        <p14:creationId xmlns:p14="http://schemas.microsoft.com/office/powerpoint/2010/main" val="26566991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1524" y="0"/>
            <a:ext cx="12188954" cy="6858000"/>
          </a:xfrm>
          <a:prstGeom prst="rect">
            <a:avLst/>
          </a:prstGeom>
        </p:spPr>
      </p:pic>
      <p:sp>
        <p:nvSpPr>
          <p:cNvPr id="2" name="Title 1"/>
          <p:cNvSpPr>
            <a:spLocks noGrp="1"/>
          </p:cNvSpPr>
          <p:nvPr>
            <p:ph type="title"/>
          </p:nvPr>
        </p:nvSpPr>
        <p:spPr bwMode="gray">
          <a:xfrm>
            <a:off x="519701" y="229975"/>
            <a:ext cx="11100816" cy="694800"/>
          </a:xfrm>
        </p:spPr>
        <p:txBody>
          <a:bodyPr vert="horz" lIns="91440" tIns="45720" rIns="91440" bIns="45720" rtlCol="0" anchor="ctr">
            <a:noAutofit/>
          </a:bodyPr>
          <a:lstStyle>
            <a:lvl1pPr>
              <a:defRPr lang="en-US" dirty="0"/>
            </a:lvl1pPr>
          </a:lstStyle>
          <a:p>
            <a:pPr lvl="0"/>
            <a:r>
              <a:rPr lang="en-US"/>
              <a:t>Click to edit Master title style</a:t>
            </a:r>
          </a:p>
        </p:txBody>
      </p:sp>
      <p:sp>
        <p:nvSpPr>
          <p:cNvPr id="3" name="Date Placeholder 2"/>
          <p:cNvSpPr>
            <a:spLocks noGrp="1"/>
          </p:cNvSpPr>
          <p:nvPr>
            <p:ph type="dt" sz="half" idx="10"/>
          </p:nvPr>
        </p:nvSpPr>
        <p:spPr bwMode="gray"/>
        <p:txBody>
          <a:bodyPr/>
          <a:lstStyle/>
          <a:p>
            <a:fld id="{7631D94B-F165-413F-A069-2F605C788037}" type="datetime1">
              <a:rPr lang="en-US" smtClean="0"/>
              <a:t>9/3/2025</a:t>
            </a:fld>
            <a:endParaRPr lang="en-US"/>
          </a:p>
        </p:txBody>
      </p:sp>
      <p:sp>
        <p:nvSpPr>
          <p:cNvPr id="4" name="Footer Placeholder 3"/>
          <p:cNvSpPr>
            <a:spLocks noGrp="1"/>
          </p:cNvSpPr>
          <p:nvPr>
            <p:ph type="ftr" sz="quarter" idx="11"/>
          </p:nvPr>
        </p:nvSpPr>
        <p:spPr bwMode="gray"/>
        <p:txBody>
          <a:bodyPr/>
          <a:lstStyle/>
          <a:p>
            <a:endParaRPr lang="en-US"/>
          </a:p>
        </p:txBody>
      </p:sp>
      <p:sp>
        <p:nvSpPr>
          <p:cNvPr id="5" name="Slide Number Placeholder 4"/>
          <p:cNvSpPr>
            <a:spLocks noGrp="1"/>
          </p:cNvSpPr>
          <p:nvPr>
            <p:ph type="sldNum" sz="quarter" idx="12"/>
          </p:nvPr>
        </p:nvSpPr>
        <p:spPr bwMode="gray"/>
        <p:txBody>
          <a:bodyPr/>
          <a:lstStyle/>
          <a:p>
            <a:fld id="{4B1FDE73-3F49-4102-8A6C-354E776F6B4E}" type="slidenum">
              <a:rPr lang="en-US" smtClean="0"/>
              <a:t>‹#›</a:t>
            </a:fld>
            <a:endParaRPr lang="en-US"/>
          </a:p>
        </p:txBody>
      </p:sp>
      <p:sp>
        <p:nvSpPr>
          <p:cNvPr id="7" name="Text Placeholder 2"/>
          <p:cNvSpPr>
            <a:spLocks noGrp="1"/>
          </p:cNvSpPr>
          <p:nvPr>
            <p:ph idx="1"/>
          </p:nvPr>
        </p:nvSpPr>
        <p:spPr bwMode="gray">
          <a:xfrm>
            <a:off x="519701" y="1219200"/>
            <a:ext cx="11100816" cy="4975296"/>
          </a:xfrm>
          <a:prstGeom prst="rect">
            <a:avLst/>
          </a:prstGeom>
        </p:spPr>
        <p:txBody>
          <a:bodyPr vert="horz" lIns="91440" tIns="45720" rIns="91440" bIns="45720" rtlCol="0">
            <a:normAutofit/>
          </a:bodyPr>
          <a:lstStyle>
            <a:lvl1pPr marL="363538" indent="-363538">
              <a:buFontTx/>
              <a:buBlip>
                <a:blip r:embed="rId3"/>
              </a:buBlip>
              <a:defRPr>
                <a:solidFill>
                  <a:srgbClr val="404040"/>
                </a:solidFill>
              </a:defRPr>
            </a:lvl1pPr>
            <a:lvl2pPr marL="725488" indent="-363538">
              <a:buFontTx/>
              <a:buBlip>
                <a:blip r:embed="rId3"/>
              </a:buBlip>
              <a:defRPr>
                <a:solidFill>
                  <a:srgbClr val="404040"/>
                </a:solidFill>
              </a:defRPr>
            </a:lvl2pPr>
            <a:lvl3pPr marL="1089025" indent="-363538">
              <a:buFontTx/>
              <a:buBlip>
                <a:blip r:embed="rId3"/>
              </a:buBlip>
              <a:defRPr>
                <a:solidFill>
                  <a:srgbClr val="404040"/>
                </a:solidFill>
              </a:defRPr>
            </a:lvl3pPr>
            <a:lvl4pPr marL="1436688" indent="-363538">
              <a:buFontTx/>
              <a:buBlip>
                <a:blip r:embed="rId3"/>
              </a:buBlip>
              <a:defRPr>
                <a:solidFill>
                  <a:srgbClr val="404040"/>
                </a:solidFill>
              </a:defRPr>
            </a:lvl4pPr>
            <a:lvl5pPr marL="1800225" indent="-363538">
              <a:buFontTx/>
              <a:buBlip>
                <a:blip r:embed="rId3"/>
              </a:buBlip>
              <a:defRPr>
                <a:solidFill>
                  <a:srgbClr val="40404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985983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 About Us">
    <p:spTree>
      <p:nvGrpSpPr>
        <p:cNvPr id="1" name=""/>
        <p:cNvGrpSpPr/>
        <p:nvPr/>
      </p:nvGrpSpPr>
      <p:grpSpPr>
        <a:xfrm>
          <a:off x="0" y="0"/>
          <a:ext cx="0" cy="0"/>
          <a:chOff x="0" y="0"/>
          <a:chExt cx="0" cy="0"/>
        </a:xfrm>
      </p:grpSpPr>
      <p:sp>
        <p:nvSpPr>
          <p:cNvPr id="35" name="Text Placeholder 2"/>
          <p:cNvSpPr>
            <a:spLocks noGrp="1"/>
          </p:cNvSpPr>
          <p:nvPr>
            <p:ph idx="13"/>
          </p:nvPr>
        </p:nvSpPr>
        <p:spPr bwMode="gray">
          <a:xfrm>
            <a:off x="518400" y="1219200"/>
            <a:ext cx="11100816" cy="4975296"/>
          </a:xfrm>
          <a:prstGeom prst="rect">
            <a:avLst/>
          </a:prstGeom>
        </p:spPr>
        <p:txBody>
          <a:bodyPr vert="horz" lIns="91440" tIns="45720" rIns="91440" bIns="45720" rtlCol="0">
            <a:normAutofit/>
          </a:bodyPr>
          <a:lstStyle>
            <a:lvl1pPr marL="363538" indent="-363538">
              <a:buFontTx/>
              <a:buBlip>
                <a:blip r:embed="rId2"/>
              </a:buBlip>
              <a:defRPr>
                <a:solidFill>
                  <a:srgbClr val="404040"/>
                </a:solidFill>
                <a:latin typeface="+mn-lt"/>
              </a:defRPr>
            </a:lvl1pPr>
            <a:lvl2pPr marL="725488" indent="-363538">
              <a:buFontTx/>
              <a:buBlip>
                <a:blip r:embed="rId2"/>
              </a:buBlip>
              <a:defRPr>
                <a:solidFill>
                  <a:srgbClr val="404040"/>
                </a:solidFill>
                <a:latin typeface="+mn-lt"/>
              </a:defRPr>
            </a:lvl2pPr>
            <a:lvl3pPr marL="1089025" indent="-363538">
              <a:buFontTx/>
              <a:buBlip>
                <a:blip r:embed="rId2"/>
              </a:buBlip>
              <a:defRPr>
                <a:solidFill>
                  <a:srgbClr val="404040"/>
                </a:solidFill>
                <a:latin typeface="+mn-lt"/>
              </a:defRPr>
            </a:lvl3pPr>
            <a:lvl4pPr marL="1436688" indent="-363538">
              <a:buFontTx/>
              <a:buBlip>
                <a:blip r:embed="rId2"/>
              </a:buBlip>
              <a:defRPr>
                <a:solidFill>
                  <a:srgbClr val="404040"/>
                </a:solidFill>
                <a:latin typeface="+mn-lt"/>
              </a:defRPr>
            </a:lvl4pPr>
            <a:lvl5pPr marL="1800225" indent="-363538">
              <a:buFontTx/>
              <a:buBlip>
                <a:blip r:embed="rId2"/>
              </a:buBlip>
              <a:defRPr>
                <a:solidFill>
                  <a:srgbClr val="40404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bwMode="gray">
          <a:xfrm>
            <a:off x="518400" y="230400"/>
            <a:ext cx="11100816" cy="694800"/>
          </a:xfrm>
        </p:spPr>
        <p:txBody>
          <a:bodyPr>
            <a:noAutofit/>
          </a:bodyPr>
          <a:lstStyle>
            <a:lvl1pPr>
              <a:defRPr sz="3400" b="0">
                <a:solidFill>
                  <a:srgbClr val="1B4382"/>
                </a:solidFill>
                <a:latin typeface="+mj-lt"/>
              </a:defRPr>
            </a:lvl1pPr>
          </a:lstStyle>
          <a:p>
            <a:r>
              <a:rPr lang="en-US"/>
              <a:t>Click to edit Master title style</a:t>
            </a:r>
          </a:p>
        </p:txBody>
      </p:sp>
      <p:sp>
        <p:nvSpPr>
          <p:cNvPr id="3" name="Date Placeholder 2"/>
          <p:cNvSpPr>
            <a:spLocks noGrp="1"/>
          </p:cNvSpPr>
          <p:nvPr>
            <p:ph type="dt" sz="half" idx="10"/>
          </p:nvPr>
        </p:nvSpPr>
        <p:spPr bwMode="gray"/>
        <p:txBody>
          <a:bodyPr/>
          <a:lstStyle>
            <a:lvl1pPr>
              <a:defRPr>
                <a:latin typeface="+mn-lt"/>
              </a:defRPr>
            </a:lvl1pPr>
          </a:lstStyle>
          <a:p>
            <a:fld id="{646407DE-BDA9-47DB-B55A-B1DA483EF3D6}" type="datetime1">
              <a:rPr lang="en-US" smtClean="0"/>
              <a:pPr/>
              <a:t>9/3/2025</a:t>
            </a:fld>
            <a:endParaRPr lang="en-US"/>
          </a:p>
        </p:txBody>
      </p:sp>
      <p:sp>
        <p:nvSpPr>
          <p:cNvPr id="4" name="Footer Placeholder 3"/>
          <p:cNvSpPr>
            <a:spLocks noGrp="1"/>
          </p:cNvSpPr>
          <p:nvPr>
            <p:ph type="ftr" sz="quarter" idx="11"/>
          </p:nvPr>
        </p:nvSpPr>
        <p:spPr bwMode="gray"/>
        <p:txBody>
          <a:bodyPr/>
          <a:lstStyle>
            <a:lvl1pPr>
              <a:defRPr>
                <a:latin typeface="+mn-lt"/>
              </a:defRPr>
            </a:lvl1pPr>
          </a:lstStyle>
          <a:p>
            <a:endParaRPr lang="en-US"/>
          </a:p>
        </p:txBody>
      </p:sp>
      <p:sp>
        <p:nvSpPr>
          <p:cNvPr id="5" name="Slide Number Placeholder 4"/>
          <p:cNvSpPr>
            <a:spLocks noGrp="1"/>
          </p:cNvSpPr>
          <p:nvPr>
            <p:ph type="sldNum" sz="quarter" idx="12"/>
          </p:nvPr>
        </p:nvSpPr>
        <p:spPr bwMode="gray"/>
        <p:txBody>
          <a:bodyPr/>
          <a:lstStyle>
            <a:lvl1pPr>
              <a:defRPr>
                <a:latin typeface="+mn-lt"/>
              </a:defRPr>
            </a:lvl1pPr>
          </a:lstStyle>
          <a:p>
            <a:fld id="{4B1FDE73-3F49-4102-8A6C-354E776F6B4E}" type="slidenum">
              <a:rPr lang="en-US" smtClean="0"/>
              <a:pPr/>
              <a:t>‹#›</a:t>
            </a:fld>
            <a:endParaRPr lang="en-US"/>
          </a:p>
        </p:txBody>
      </p:sp>
      <p:sp>
        <p:nvSpPr>
          <p:cNvPr id="29" name="Oval 28"/>
          <p:cNvSpPr/>
          <p:nvPr userDrawn="1"/>
        </p:nvSpPr>
        <p:spPr bwMode="gray">
          <a:xfrm>
            <a:off x="11418687" y="6610656"/>
            <a:ext cx="45719" cy="45719"/>
          </a:xfrm>
          <a:prstGeom prst="ellipse">
            <a:avLst/>
          </a:prstGeom>
          <a:solidFill>
            <a:srgbClr val="194F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grpSp>
        <p:nvGrpSpPr>
          <p:cNvPr id="6" name="Group 5"/>
          <p:cNvGrpSpPr/>
          <p:nvPr userDrawn="1"/>
        </p:nvGrpSpPr>
        <p:grpSpPr bwMode="gray">
          <a:xfrm>
            <a:off x="8967087" y="2280316"/>
            <a:ext cx="3236335" cy="4361629"/>
            <a:chOff x="8967087" y="2280316"/>
            <a:chExt cx="3236335" cy="4361629"/>
          </a:xfrm>
        </p:grpSpPr>
        <p:cxnSp>
          <p:nvCxnSpPr>
            <p:cNvPr id="7" name="Straight Connector 6"/>
            <p:cNvCxnSpPr/>
            <p:nvPr userDrawn="1"/>
          </p:nvCxnSpPr>
          <p:spPr bwMode="gray">
            <a:xfrm flipH="1">
              <a:off x="8990858" y="2351623"/>
              <a:ext cx="3194966" cy="1806165"/>
            </a:xfrm>
            <a:prstGeom prst="line">
              <a:avLst/>
            </a:prstGeom>
            <a:ln>
              <a:solidFill>
                <a:srgbClr val="194F9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bwMode="gray">
            <a:xfrm>
              <a:off x="9802971" y="2770359"/>
              <a:ext cx="0" cy="2840203"/>
            </a:xfrm>
            <a:prstGeom prst="line">
              <a:avLst/>
            </a:prstGeom>
            <a:ln>
              <a:solidFill>
                <a:srgbClr val="194F9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a:stCxn id="40" idx="0"/>
            </p:cNvCxnSpPr>
            <p:nvPr userDrawn="1"/>
          </p:nvCxnSpPr>
          <p:spPr bwMode="gray">
            <a:xfrm>
              <a:off x="11415981" y="2762530"/>
              <a:ext cx="3176" cy="3879415"/>
            </a:xfrm>
            <a:prstGeom prst="line">
              <a:avLst/>
            </a:prstGeom>
            <a:ln>
              <a:solidFill>
                <a:srgbClr val="194F9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bwMode="gray">
            <a:xfrm>
              <a:off x="10614026" y="2288776"/>
              <a:ext cx="41271" cy="3813266"/>
            </a:xfrm>
            <a:prstGeom prst="line">
              <a:avLst/>
            </a:prstGeom>
            <a:ln>
              <a:solidFill>
                <a:srgbClr val="194F9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endCxn id="25" idx="3"/>
            </p:cNvCxnSpPr>
            <p:nvPr userDrawn="1"/>
          </p:nvCxnSpPr>
          <p:spPr bwMode="gray">
            <a:xfrm flipH="1">
              <a:off x="9793504" y="3266903"/>
              <a:ext cx="2409918" cy="1393675"/>
            </a:xfrm>
            <a:prstGeom prst="line">
              <a:avLst/>
            </a:prstGeom>
            <a:ln>
              <a:solidFill>
                <a:srgbClr val="194F9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endCxn id="32" idx="3"/>
            </p:cNvCxnSpPr>
            <p:nvPr userDrawn="1"/>
          </p:nvCxnSpPr>
          <p:spPr bwMode="gray">
            <a:xfrm flipH="1">
              <a:off x="10625288" y="4208974"/>
              <a:ext cx="1577016" cy="940642"/>
            </a:xfrm>
            <a:prstGeom prst="line">
              <a:avLst/>
            </a:prstGeom>
            <a:ln>
              <a:solidFill>
                <a:srgbClr val="194F9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bwMode="gray">
            <a:xfrm flipH="1">
              <a:off x="11447356" y="5128411"/>
              <a:ext cx="744644" cy="455537"/>
            </a:xfrm>
            <a:prstGeom prst="line">
              <a:avLst/>
            </a:prstGeom>
            <a:ln>
              <a:solidFill>
                <a:srgbClr val="194F9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gray">
            <a:xfrm>
              <a:off x="8989444" y="4168153"/>
              <a:ext cx="2466495" cy="1428259"/>
            </a:xfrm>
            <a:prstGeom prst="line">
              <a:avLst/>
            </a:prstGeom>
            <a:ln>
              <a:solidFill>
                <a:srgbClr val="194F9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bwMode="gray">
            <a:xfrm flipH="1">
              <a:off x="9046906" y="2299613"/>
              <a:ext cx="1576305" cy="920689"/>
            </a:xfrm>
            <a:prstGeom prst="line">
              <a:avLst/>
            </a:prstGeom>
            <a:ln>
              <a:solidFill>
                <a:srgbClr val="194F9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gray">
            <a:xfrm>
              <a:off x="10605011" y="2288769"/>
              <a:ext cx="1596974" cy="985398"/>
            </a:xfrm>
            <a:prstGeom prst="line">
              <a:avLst/>
            </a:prstGeom>
            <a:ln>
              <a:solidFill>
                <a:srgbClr val="194F9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gray">
            <a:xfrm>
              <a:off x="9046906" y="3233796"/>
              <a:ext cx="3156515" cy="1886162"/>
            </a:xfrm>
            <a:prstGeom prst="line">
              <a:avLst/>
            </a:prstGeom>
            <a:ln>
              <a:solidFill>
                <a:srgbClr val="194F90"/>
              </a:solidFill>
            </a:ln>
          </p:spPr>
          <p:style>
            <a:lnRef idx="1">
              <a:schemeClr val="accent1"/>
            </a:lnRef>
            <a:fillRef idx="0">
              <a:schemeClr val="accent1"/>
            </a:fillRef>
            <a:effectRef idx="0">
              <a:schemeClr val="accent1"/>
            </a:effectRef>
            <a:fontRef idx="minor">
              <a:schemeClr val="tx1"/>
            </a:fontRef>
          </p:style>
        </p:cxnSp>
        <p:sp>
          <p:nvSpPr>
            <p:cNvPr id="21" name="Oval 20"/>
            <p:cNvSpPr/>
            <p:nvPr userDrawn="1"/>
          </p:nvSpPr>
          <p:spPr bwMode="gray">
            <a:xfrm>
              <a:off x="9786810" y="2761358"/>
              <a:ext cx="45719" cy="45719"/>
            </a:xfrm>
            <a:prstGeom prst="ellipse">
              <a:avLst/>
            </a:prstGeom>
            <a:solidFill>
              <a:srgbClr val="194F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2" name="Oval 21"/>
            <p:cNvSpPr/>
            <p:nvPr userDrawn="1"/>
          </p:nvSpPr>
          <p:spPr bwMode="gray">
            <a:xfrm>
              <a:off x="9024810" y="3209341"/>
              <a:ext cx="45719" cy="45719"/>
            </a:xfrm>
            <a:prstGeom prst="ellipse">
              <a:avLst/>
            </a:prstGeom>
            <a:solidFill>
              <a:srgbClr val="194F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3" name="Oval 22"/>
            <p:cNvSpPr/>
            <p:nvPr userDrawn="1"/>
          </p:nvSpPr>
          <p:spPr bwMode="gray">
            <a:xfrm>
              <a:off x="9780578" y="3668796"/>
              <a:ext cx="45719" cy="45719"/>
            </a:xfrm>
            <a:prstGeom prst="ellipse">
              <a:avLst/>
            </a:prstGeom>
            <a:solidFill>
              <a:srgbClr val="194F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Oval 23"/>
            <p:cNvSpPr/>
            <p:nvPr userDrawn="1"/>
          </p:nvSpPr>
          <p:spPr bwMode="gray">
            <a:xfrm>
              <a:off x="8967087" y="4140111"/>
              <a:ext cx="45719" cy="45719"/>
            </a:xfrm>
            <a:prstGeom prst="ellipse">
              <a:avLst/>
            </a:prstGeom>
            <a:solidFill>
              <a:srgbClr val="194F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5" name="Oval 24"/>
            <p:cNvSpPr/>
            <p:nvPr userDrawn="1"/>
          </p:nvSpPr>
          <p:spPr bwMode="gray">
            <a:xfrm>
              <a:off x="9786809" y="4621554"/>
              <a:ext cx="45719" cy="45719"/>
            </a:xfrm>
            <a:prstGeom prst="ellipse">
              <a:avLst/>
            </a:prstGeom>
            <a:solidFill>
              <a:srgbClr val="194F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7" name="Oval 26"/>
            <p:cNvSpPr/>
            <p:nvPr userDrawn="1"/>
          </p:nvSpPr>
          <p:spPr bwMode="gray">
            <a:xfrm>
              <a:off x="9780578" y="5591050"/>
              <a:ext cx="45719" cy="45719"/>
            </a:xfrm>
            <a:prstGeom prst="ellipse">
              <a:avLst/>
            </a:prstGeom>
            <a:solidFill>
              <a:srgbClr val="194F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8" name="Oval 27"/>
            <p:cNvSpPr/>
            <p:nvPr userDrawn="1"/>
          </p:nvSpPr>
          <p:spPr bwMode="gray">
            <a:xfrm>
              <a:off x="10634661" y="6076501"/>
              <a:ext cx="45719" cy="45719"/>
            </a:xfrm>
            <a:prstGeom prst="ellipse">
              <a:avLst/>
            </a:prstGeom>
            <a:solidFill>
              <a:srgbClr val="194F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30" name="Oval 29"/>
            <p:cNvSpPr/>
            <p:nvPr userDrawn="1"/>
          </p:nvSpPr>
          <p:spPr bwMode="gray">
            <a:xfrm>
              <a:off x="11423206" y="5564843"/>
              <a:ext cx="45719" cy="45719"/>
            </a:xfrm>
            <a:prstGeom prst="ellipse">
              <a:avLst/>
            </a:prstGeom>
            <a:solidFill>
              <a:srgbClr val="194F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32" name="Oval 31"/>
            <p:cNvSpPr/>
            <p:nvPr userDrawn="1"/>
          </p:nvSpPr>
          <p:spPr bwMode="gray">
            <a:xfrm>
              <a:off x="10618593" y="5110592"/>
              <a:ext cx="45719" cy="45719"/>
            </a:xfrm>
            <a:prstGeom prst="ellipse">
              <a:avLst/>
            </a:prstGeom>
            <a:solidFill>
              <a:srgbClr val="194F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37" name="Oval 36"/>
            <p:cNvSpPr/>
            <p:nvPr userDrawn="1"/>
          </p:nvSpPr>
          <p:spPr bwMode="gray">
            <a:xfrm>
              <a:off x="10609578" y="4156560"/>
              <a:ext cx="45719" cy="45719"/>
            </a:xfrm>
            <a:prstGeom prst="ellipse">
              <a:avLst/>
            </a:prstGeom>
            <a:solidFill>
              <a:srgbClr val="194F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38" name="Oval 37"/>
            <p:cNvSpPr/>
            <p:nvPr userDrawn="1"/>
          </p:nvSpPr>
          <p:spPr bwMode="gray">
            <a:xfrm>
              <a:off x="10603524" y="3207161"/>
              <a:ext cx="45719" cy="45719"/>
            </a:xfrm>
            <a:prstGeom prst="ellipse">
              <a:avLst/>
            </a:prstGeom>
            <a:solidFill>
              <a:srgbClr val="194F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40" name="Oval 39"/>
            <p:cNvSpPr/>
            <p:nvPr userDrawn="1"/>
          </p:nvSpPr>
          <p:spPr bwMode="gray">
            <a:xfrm>
              <a:off x="11393121" y="2762530"/>
              <a:ext cx="45719" cy="45719"/>
            </a:xfrm>
            <a:prstGeom prst="ellipse">
              <a:avLst/>
            </a:prstGeom>
            <a:solidFill>
              <a:srgbClr val="194F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41" name="Oval 40"/>
            <p:cNvSpPr/>
            <p:nvPr userDrawn="1"/>
          </p:nvSpPr>
          <p:spPr bwMode="gray">
            <a:xfrm>
              <a:off x="11397701" y="3690521"/>
              <a:ext cx="45719" cy="45719"/>
            </a:xfrm>
            <a:prstGeom prst="ellipse">
              <a:avLst/>
            </a:prstGeom>
            <a:solidFill>
              <a:srgbClr val="194F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42" name="Oval 41"/>
            <p:cNvSpPr/>
            <p:nvPr userDrawn="1"/>
          </p:nvSpPr>
          <p:spPr bwMode="gray">
            <a:xfrm>
              <a:off x="11410621" y="4641066"/>
              <a:ext cx="45719" cy="45719"/>
            </a:xfrm>
            <a:prstGeom prst="ellipse">
              <a:avLst/>
            </a:prstGeom>
            <a:solidFill>
              <a:srgbClr val="194F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43" name="Oval 42"/>
            <p:cNvSpPr/>
            <p:nvPr userDrawn="1"/>
          </p:nvSpPr>
          <p:spPr bwMode="gray">
            <a:xfrm>
              <a:off x="10592188" y="2280316"/>
              <a:ext cx="45719" cy="45719"/>
            </a:xfrm>
            <a:prstGeom prst="ellipse">
              <a:avLst/>
            </a:prstGeom>
            <a:solidFill>
              <a:srgbClr val="194F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grpSp>
    </p:spTree>
    <p:extLst>
      <p:ext uri="{BB962C8B-B14F-4D97-AF65-F5344CB8AC3E}">
        <p14:creationId xmlns:p14="http://schemas.microsoft.com/office/powerpoint/2010/main" val="302710306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Common slide">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18400" y="230400"/>
            <a:ext cx="11100816" cy="694800"/>
          </a:xfrm>
        </p:spPr>
        <p:txBody>
          <a:bodyPr vert="horz" lIns="91440" tIns="45720" rIns="91440" bIns="45720" rtlCol="0" anchor="ctr">
            <a:noAutofit/>
          </a:bodyPr>
          <a:lstStyle>
            <a:lvl1pPr>
              <a:defRPr lang="en-US" dirty="0"/>
            </a:lvl1pPr>
          </a:lstStyle>
          <a:p>
            <a:pPr lvl="0"/>
            <a:r>
              <a:rPr lang="en-US"/>
              <a:t>Click to edit Master title style</a:t>
            </a:r>
          </a:p>
        </p:txBody>
      </p:sp>
      <p:sp>
        <p:nvSpPr>
          <p:cNvPr id="3" name="Date Placeholder 2"/>
          <p:cNvSpPr>
            <a:spLocks noGrp="1"/>
          </p:cNvSpPr>
          <p:nvPr>
            <p:ph type="dt" sz="half" idx="10"/>
          </p:nvPr>
        </p:nvSpPr>
        <p:spPr bwMode="gray"/>
        <p:txBody>
          <a:bodyPr/>
          <a:lstStyle>
            <a:lvl1pPr>
              <a:defRPr>
                <a:latin typeface="+mn-lt"/>
              </a:defRPr>
            </a:lvl1pPr>
          </a:lstStyle>
          <a:p>
            <a:fld id="{86D7C2EB-8B7D-48DF-BDBC-46CA5B28EBEA}" type="datetime1">
              <a:rPr lang="en-US" smtClean="0"/>
              <a:pPr/>
              <a:t>9/3/2025</a:t>
            </a:fld>
            <a:endParaRPr lang="en-US"/>
          </a:p>
        </p:txBody>
      </p:sp>
      <p:sp>
        <p:nvSpPr>
          <p:cNvPr id="4" name="Footer Placeholder 3"/>
          <p:cNvSpPr>
            <a:spLocks noGrp="1"/>
          </p:cNvSpPr>
          <p:nvPr>
            <p:ph type="ftr" sz="quarter" idx="11"/>
          </p:nvPr>
        </p:nvSpPr>
        <p:spPr bwMode="gray"/>
        <p:txBody>
          <a:bodyPr/>
          <a:lstStyle>
            <a:lvl1pPr>
              <a:defRPr>
                <a:latin typeface="+mn-lt"/>
              </a:defRPr>
            </a:lvl1pPr>
          </a:lstStyle>
          <a:p>
            <a:endParaRPr lang="en-US"/>
          </a:p>
        </p:txBody>
      </p:sp>
      <p:sp>
        <p:nvSpPr>
          <p:cNvPr id="5" name="Slide Number Placeholder 4"/>
          <p:cNvSpPr>
            <a:spLocks noGrp="1"/>
          </p:cNvSpPr>
          <p:nvPr>
            <p:ph type="sldNum" sz="quarter" idx="12"/>
          </p:nvPr>
        </p:nvSpPr>
        <p:spPr bwMode="gray"/>
        <p:txBody>
          <a:bodyPr/>
          <a:lstStyle>
            <a:lvl1pPr>
              <a:defRPr>
                <a:latin typeface="+mn-lt"/>
              </a:defRPr>
            </a:lvl1pPr>
          </a:lstStyle>
          <a:p>
            <a:fld id="{4B1FDE73-3F49-4102-8A6C-354E776F6B4E}" type="slidenum">
              <a:rPr lang="en-US" smtClean="0"/>
              <a:pPr/>
              <a:t>‹#›</a:t>
            </a:fld>
            <a:endParaRPr lang="en-US"/>
          </a:p>
        </p:txBody>
      </p:sp>
    </p:spTree>
    <p:extLst>
      <p:ext uri="{BB962C8B-B14F-4D97-AF65-F5344CB8AC3E}">
        <p14:creationId xmlns:p14="http://schemas.microsoft.com/office/powerpoint/2010/main" val="22438977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Automotive - Section Header">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1525" y="0"/>
            <a:ext cx="12190473" cy="6858855"/>
          </a:xfrm>
          <a:prstGeom prst="rect">
            <a:avLst/>
          </a:prstGeom>
        </p:spPr>
      </p:pic>
      <p:sp>
        <p:nvSpPr>
          <p:cNvPr id="2" name="Title 1"/>
          <p:cNvSpPr>
            <a:spLocks noGrp="1"/>
          </p:cNvSpPr>
          <p:nvPr>
            <p:ph type="title"/>
          </p:nvPr>
        </p:nvSpPr>
        <p:spPr bwMode="gray">
          <a:xfrm>
            <a:off x="518400" y="230400"/>
            <a:ext cx="11100816" cy="694800"/>
          </a:xfrm>
        </p:spPr>
        <p:txBody>
          <a:bodyPr>
            <a:noAutofit/>
          </a:bodyPr>
          <a:lstStyle>
            <a:lvl1pPr>
              <a:defRPr sz="3400" b="0">
                <a:solidFill>
                  <a:srgbClr val="1B4382"/>
                </a:solidFill>
              </a:defRPr>
            </a:lvl1pPr>
          </a:lstStyle>
          <a:p>
            <a:r>
              <a:rPr lang="en-US"/>
              <a:t>Click to edit Master title style</a:t>
            </a:r>
          </a:p>
        </p:txBody>
      </p:sp>
      <p:sp>
        <p:nvSpPr>
          <p:cNvPr id="3" name="Date Placeholder 2"/>
          <p:cNvSpPr>
            <a:spLocks noGrp="1"/>
          </p:cNvSpPr>
          <p:nvPr>
            <p:ph type="dt" sz="half" idx="10"/>
          </p:nvPr>
        </p:nvSpPr>
        <p:spPr bwMode="gray">
          <a:xfrm>
            <a:off x="541637" y="6487381"/>
            <a:ext cx="2743200" cy="365125"/>
          </a:xfrm>
        </p:spPr>
        <p:txBody>
          <a:bodyPr/>
          <a:lstStyle/>
          <a:p>
            <a:fld id="{4A823C57-2350-4082-B0DA-13B9CC548998}" type="datetime1">
              <a:rPr lang="en-US" smtClean="0"/>
              <a:t>9/3/2025</a:t>
            </a:fld>
            <a:endParaRPr lang="en-US"/>
          </a:p>
        </p:txBody>
      </p:sp>
      <p:sp>
        <p:nvSpPr>
          <p:cNvPr id="4" name="Footer Placeholder 3"/>
          <p:cNvSpPr>
            <a:spLocks noGrp="1"/>
          </p:cNvSpPr>
          <p:nvPr>
            <p:ph type="ftr" sz="quarter" idx="11"/>
          </p:nvPr>
        </p:nvSpPr>
        <p:spPr bwMode="gray"/>
        <p:txBody>
          <a:bodyPr/>
          <a:lstStyle/>
          <a:p>
            <a:endParaRPr lang="en-US"/>
          </a:p>
        </p:txBody>
      </p:sp>
      <p:sp>
        <p:nvSpPr>
          <p:cNvPr id="5" name="Slide Number Placeholder 4"/>
          <p:cNvSpPr>
            <a:spLocks noGrp="1"/>
          </p:cNvSpPr>
          <p:nvPr>
            <p:ph type="sldNum" sz="quarter" idx="12"/>
          </p:nvPr>
        </p:nvSpPr>
        <p:spPr bwMode="gray"/>
        <p:txBody>
          <a:bodyPr/>
          <a:lstStyle/>
          <a:p>
            <a:fld id="{4B1FDE73-3F49-4102-8A6C-354E776F6B4E}" type="slidenum">
              <a:rPr lang="en-US" smtClean="0"/>
              <a:t>‹#›</a:t>
            </a:fld>
            <a:endParaRPr lang="en-US"/>
          </a:p>
        </p:txBody>
      </p:sp>
    </p:spTree>
    <p:extLst>
      <p:ext uri="{BB962C8B-B14F-4D97-AF65-F5344CB8AC3E}">
        <p14:creationId xmlns:p14="http://schemas.microsoft.com/office/powerpoint/2010/main" val="22478491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Healthcare - 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5" y="1253612"/>
            <a:ext cx="12190473" cy="5605243"/>
          </a:xfrm>
          <a:prstGeom prst="rect">
            <a:avLst/>
          </a:prstGeom>
        </p:spPr>
      </p:pic>
      <p:sp>
        <p:nvSpPr>
          <p:cNvPr id="2" name="Title 1"/>
          <p:cNvSpPr>
            <a:spLocks noGrp="1"/>
          </p:cNvSpPr>
          <p:nvPr>
            <p:ph type="title"/>
          </p:nvPr>
        </p:nvSpPr>
        <p:spPr>
          <a:xfrm>
            <a:off x="518400" y="230400"/>
            <a:ext cx="11100816" cy="694800"/>
          </a:xfrm>
        </p:spPr>
        <p:txBody>
          <a:bodyPr>
            <a:noAutofit/>
          </a:bodyPr>
          <a:lstStyle>
            <a:lvl1pPr>
              <a:defRPr sz="3400" b="0">
                <a:solidFill>
                  <a:srgbClr val="1B4382"/>
                </a:solidFill>
              </a:defRPr>
            </a:lvl1pPr>
          </a:lstStyle>
          <a:p>
            <a:r>
              <a:rPr lang="en-US"/>
              <a:t>Click to edit Master title style</a:t>
            </a:r>
          </a:p>
        </p:txBody>
      </p:sp>
      <p:sp>
        <p:nvSpPr>
          <p:cNvPr id="3" name="Date Placeholder 2"/>
          <p:cNvSpPr>
            <a:spLocks noGrp="1"/>
          </p:cNvSpPr>
          <p:nvPr>
            <p:ph type="dt" sz="half" idx="10"/>
          </p:nvPr>
        </p:nvSpPr>
        <p:spPr>
          <a:xfrm>
            <a:off x="541637" y="6487381"/>
            <a:ext cx="2743200" cy="365125"/>
          </a:xfrm>
        </p:spPr>
        <p:txBody>
          <a:bodyPr/>
          <a:lstStyle/>
          <a:p>
            <a:fld id="{59D2657C-F5CD-4BCB-BABE-02B56CF155C6}" type="datetime1">
              <a:rPr lang="en-US" smtClean="0"/>
              <a:t>9/3/2025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1FDE73-3F49-4102-8A6C-354E776F6B4E}" type="slidenum">
              <a:rPr lang="en-US" smtClean="0"/>
              <a:t>‹#›</a:t>
            </a:fld>
            <a:endParaRPr lang="en-US"/>
          </a:p>
        </p:txBody>
      </p:sp>
    </p:spTree>
    <p:extLst>
      <p:ext uri="{BB962C8B-B14F-4D97-AF65-F5344CB8AC3E}">
        <p14:creationId xmlns:p14="http://schemas.microsoft.com/office/powerpoint/2010/main" val="29751796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Financial-Federal-Education pag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26" y="0"/>
            <a:ext cx="12190471" cy="6858855"/>
          </a:xfrm>
          <a:prstGeom prst="rect">
            <a:avLst/>
          </a:prstGeom>
        </p:spPr>
      </p:pic>
      <p:sp>
        <p:nvSpPr>
          <p:cNvPr id="2" name="Title 1"/>
          <p:cNvSpPr>
            <a:spLocks noGrp="1"/>
          </p:cNvSpPr>
          <p:nvPr>
            <p:ph type="title"/>
          </p:nvPr>
        </p:nvSpPr>
        <p:spPr>
          <a:xfrm>
            <a:off x="518400" y="230400"/>
            <a:ext cx="11100816" cy="694800"/>
          </a:xfrm>
        </p:spPr>
        <p:txBody>
          <a:bodyPr>
            <a:noAutofit/>
          </a:bodyPr>
          <a:lstStyle>
            <a:lvl1pPr>
              <a:defRPr sz="3400" b="0">
                <a:solidFill>
                  <a:srgbClr val="1B4382"/>
                </a:solidFill>
              </a:defRPr>
            </a:lvl1pPr>
          </a:lstStyle>
          <a:p>
            <a:r>
              <a:rPr lang="en-US"/>
              <a:t>Click to edit Master title style</a:t>
            </a:r>
          </a:p>
        </p:txBody>
      </p:sp>
      <p:sp>
        <p:nvSpPr>
          <p:cNvPr id="3" name="Date Placeholder 2"/>
          <p:cNvSpPr>
            <a:spLocks noGrp="1"/>
          </p:cNvSpPr>
          <p:nvPr>
            <p:ph type="dt" sz="half" idx="10"/>
          </p:nvPr>
        </p:nvSpPr>
        <p:spPr>
          <a:xfrm>
            <a:off x="541637" y="6487381"/>
            <a:ext cx="2743200" cy="365125"/>
          </a:xfrm>
        </p:spPr>
        <p:txBody>
          <a:bodyPr/>
          <a:lstStyle/>
          <a:p>
            <a:fld id="{CE2E17AD-F344-4E7A-B4A0-7CA506345AF1}" type="datetime1">
              <a:rPr lang="en-US" smtClean="0"/>
              <a:t>9/3/2025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1FDE73-3F49-4102-8A6C-354E776F6B4E}" type="slidenum">
              <a:rPr lang="en-US" smtClean="0"/>
              <a:t>‹#›</a:t>
            </a:fld>
            <a:endParaRPr lang="en-US"/>
          </a:p>
        </p:txBody>
      </p:sp>
    </p:spTree>
    <p:extLst>
      <p:ext uri="{BB962C8B-B14F-4D97-AF65-F5344CB8AC3E}">
        <p14:creationId xmlns:p14="http://schemas.microsoft.com/office/powerpoint/2010/main" val="328856105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Govt.-Marketing-Customers pag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26" y="0"/>
            <a:ext cx="12190471" cy="6858854"/>
          </a:xfrm>
          <a:prstGeom prst="rect">
            <a:avLst/>
          </a:prstGeom>
        </p:spPr>
      </p:pic>
      <p:sp>
        <p:nvSpPr>
          <p:cNvPr id="2" name="Title 1"/>
          <p:cNvSpPr>
            <a:spLocks noGrp="1"/>
          </p:cNvSpPr>
          <p:nvPr>
            <p:ph type="title"/>
          </p:nvPr>
        </p:nvSpPr>
        <p:spPr>
          <a:xfrm>
            <a:off x="518400" y="230400"/>
            <a:ext cx="11100816" cy="694800"/>
          </a:xfrm>
        </p:spPr>
        <p:txBody>
          <a:bodyPr>
            <a:noAutofit/>
          </a:bodyPr>
          <a:lstStyle>
            <a:lvl1pPr>
              <a:defRPr sz="3400" b="0">
                <a:solidFill>
                  <a:srgbClr val="1B4382"/>
                </a:solidFill>
              </a:defRPr>
            </a:lvl1pPr>
          </a:lstStyle>
          <a:p>
            <a:r>
              <a:rPr lang="en-US"/>
              <a:t>Click to edit Master title style</a:t>
            </a:r>
          </a:p>
        </p:txBody>
      </p:sp>
      <p:sp>
        <p:nvSpPr>
          <p:cNvPr id="3" name="Date Placeholder 2"/>
          <p:cNvSpPr>
            <a:spLocks noGrp="1"/>
          </p:cNvSpPr>
          <p:nvPr>
            <p:ph type="dt" sz="half" idx="10"/>
          </p:nvPr>
        </p:nvSpPr>
        <p:spPr>
          <a:xfrm>
            <a:off x="541637" y="6487381"/>
            <a:ext cx="2743200" cy="365125"/>
          </a:xfrm>
        </p:spPr>
        <p:txBody>
          <a:bodyPr/>
          <a:lstStyle/>
          <a:p>
            <a:fld id="{87A02C50-A4AE-447D-BB38-4B0BD4A7D939}" type="datetime1">
              <a:rPr lang="en-US" smtClean="0"/>
              <a:t>9/3/2025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1FDE73-3F49-4102-8A6C-354E776F6B4E}" type="slidenum">
              <a:rPr lang="en-US" smtClean="0"/>
              <a:t>‹#›</a:t>
            </a:fld>
            <a:endParaRPr lang="en-US"/>
          </a:p>
        </p:txBody>
      </p:sp>
    </p:spTree>
    <p:extLst>
      <p:ext uri="{BB962C8B-B14F-4D97-AF65-F5344CB8AC3E}">
        <p14:creationId xmlns:p14="http://schemas.microsoft.com/office/powerpoint/2010/main" val="7954968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 Vision and mission">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7" y="925200"/>
            <a:ext cx="12190469" cy="5933654"/>
          </a:xfrm>
          <a:prstGeom prst="rect">
            <a:avLst/>
          </a:prstGeom>
        </p:spPr>
      </p:pic>
      <p:sp>
        <p:nvSpPr>
          <p:cNvPr id="2" name="Title 1"/>
          <p:cNvSpPr>
            <a:spLocks noGrp="1"/>
          </p:cNvSpPr>
          <p:nvPr>
            <p:ph type="title"/>
          </p:nvPr>
        </p:nvSpPr>
        <p:spPr>
          <a:xfrm>
            <a:off x="518400" y="230400"/>
            <a:ext cx="11100816" cy="694800"/>
          </a:xfrm>
        </p:spPr>
        <p:txBody>
          <a:bodyPr>
            <a:noAutofit/>
          </a:bodyPr>
          <a:lstStyle>
            <a:lvl1pPr>
              <a:defRPr sz="3400" b="0">
                <a:solidFill>
                  <a:srgbClr val="1B4382"/>
                </a:solidFill>
              </a:defRPr>
            </a:lvl1pPr>
          </a:lstStyle>
          <a:p>
            <a:r>
              <a:rPr lang="en-US"/>
              <a:t>Click to edit Master title style</a:t>
            </a:r>
          </a:p>
        </p:txBody>
      </p:sp>
      <p:sp>
        <p:nvSpPr>
          <p:cNvPr id="3" name="Date Placeholder 2"/>
          <p:cNvSpPr>
            <a:spLocks noGrp="1"/>
          </p:cNvSpPr>
          <p:nvPr>
            <p:ph type="dt" sz="half" idx="10"/>
          </p:nvPr>
        </p:nvSpPr>
        <p:spPr>
          <a:xfrm>
            <a:off x="541637" y="6487381"/>
            <a:ext cx="2743200" cy="365125"/>
          </a:xfrm>
        </p:spPr>
        <p:txBody>
          <a:bodyPr/>
          <a:lstStyle/>
          <a:p>
            <a:fld id="{D93CD094-2C3E-413A-8130-D1F23CFCF848}" type="datetime1">
              <a:rPr lang="en-US" smtClean="0"/>
              <a:t>9/3/2025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1FDE73-3F49-4102-8A6C-354E776F6B4E}" type="slidenum">
              <a:rPr lang="en-US" smtClean="0"/>
              <a:t>‹#›</a:t>
            </a:fld>
            <a:endParaRPr lang="en-US"/>
          </a:p>
        </p:txBody>
      </p:sp>
    </p:spTree>
    <p:extLst>
      <p:ext uri="{BB962C8B-B14F-4D97-AF65-F5344CB8AC3E}">
        <p14:creationId xmlns:p14="http://schemas.microsoft.com/office/powerpoint/2010/main" val="20955903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It-Workforce-Engineering services">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070" y="8551"/>
            <a:ext cx="12184297" cy="6855381"/>
          </a:xfrm>
          <a:prstGeom prst="rect">
            <a:avLst/>
          </a:prstGeom>
        </p:spPr>
      </p:pic>
      <p:sp>
        <p:nvSpPr>
          <p:cNvPr id="2" name="Title 1"/>
          <p:cNvSpPr>
            <a:spLocks noGrp="1"/>
          </p:cNvSpPr>
          <p:nvPr>
            <p:ph type="title"/>
          </p:nvPr>
        </p:nvSpPr>
        <p:spPr>
          <a:xfrm>
            <a:off x="1452119" y="3264108"/>
            <a:ext cx="6765017" cy="741406"/>
          </a:xfrm>
        </p:spPr>
        <p:txBody>
          <a:bodyPr>
            <a:noAutofit/>
          </a:bodyPr>
          <a:lstStyle>
            <a:lvl1pPr>
              <a:defRPr sz="3400" b="0">
                <a:solidFill>
                  <a:schemeClr val="bg1"/>
                </a:solidFill>
              </a:defRPr>
            </a:lvl1pPr>
          </a:lstStyle>
          <a:p>
            <a:r>
              <a:rPr lang="en-US"/>
              <a:t>Click to edit Master title style</a:t>
            </a:r>
          </a:p>
        </p:txBody>
      </p:sp>
      <p:sp>
        <p:nvSpPr>
          <p:cNvPr id="3" name="Date Placeholder 2"/>
          <p:cNvSpPr>
            <a:spLocks noGrp="1"/>
          </p:cNvSpPr>
          <p:nvPr>
            <p:ph type="dt" sz="half" idx="10"/>
          </p:nvPr>
        </p:nvSpPr>
        <p:spPr>
          <a:xfrm>
            <a:off x="541637" y="6487381"/>
            <a:ext cx="2743200" cy="365125"/>
          </a:xfrm>
        </p:spPr>
        <p:txBody>
          <a:bodyPr/>
          <a:lstStyle/>
          <a:p>
            <a:fld id="{4C06EECF-138D-470A-941E-55E7C18F3181}" type="datetime1">
              <a:rPr lang="en-US" smtClean="0"/>
              <a:t>9/3/2025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1FDE73-3F49-4102-8A6C-354E776F6B4E}" type="slidenum">
              <a:rPr lang="en-US" smtClean="0"/>
              <a:t>‹#›</a:t>
            </a:fld>
            <a:endParaRPr lang="en-US"/>
          </a:p>
        </p:txBody>
      </p:sp>
    </p:spTree>
    <p:extLst>
      <p:ext uri="{BB962C8B-B14F-4D97-AF65-F5344CB8AC3E}">
        <p14:creationId xmlns:p14="http://schemas.microsoft.com/office/powerpoint/2010/main" val="5160720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Section Header 2">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24" y="-1"/>
            <a:ext cx="12199999" cy="6864216"/>
          </a:xfrm>
          <a:prstGeom prst="rect">
            <a:avLst/>
          </a:prstGeom>
        </p:spPr>
      </p:pic>
      <p:sp>
        <p:nvSpPr>
          <p:cNvPr id="2" name="Title 1"/>
          <p:cNvSpPr>
            <a:spLocks noGrp="1"/>
          </p:cNvSpPr>
          <p:nvPr>
            <p:ph type="title"/>
          </p:nvPr>
        </p:nvSpPr>
        <p:spPr>
          <a:xfrm>
            <a:off x="398762" y="4677547"/>
            <a:ext cx="10515600" cy="741406"/>
          </a:xfrm>
        </p:spPr>
        <p:txBody>
          <a:bodyPr>
            <a:noAutofit/>
          </a:bodyPr>
          <a:lstStyle>
            <a:lvl1pPr>
              <a:defRPr sz="3400" b="0">
                <a:solidFill>
                  <a:schemeClr val="bg1"/>
                </a:solidFill>
              </a:defRPr>
            </a:lvl1pPr>
          </a:lstStyle>
          <a:p>
            <a:r>
              <a:rPr lang="en-US"/>
              <a:t>Click to edit Master title style</a:t>
            </a:r>
          </a:p>
        </p:txBody>
      </p:sp>
      <p:sp>
        <p:nvSpPr>
          <p:cNvPr id="3" name="Date Placeholder 2"/>
          <p:cNvSpPr>
            <a:spLocks noGrp="1"/>
          </p:cNvSpPr>
          <p:nvPr>
            <p:ph type="dt" sz="half" idx="10"/>
          </p:nvPr>
        </p:nvSpPr>
        <p:spPr/>
        <p:txBody>
          <a:bodyPr/>
          <a:lstStyle/>
          <a:p>
            <a:fld id="{06EEBC9C-DD84-4CAF-B18D-6C16F28F49BE}" type="datetime1">
              <a:rPr lang="en-US" smtClean="0"/>
              <a:t>9/3/2025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1FDE73-3F49-4102-8A6C-354E776F6B4E}" type="slidenum">
              <a:rPr lang="en-US" smtClean="0"/>
              <a:t>‹#›</a:t>
            </a:fld>
            <a:endParaRPr lang="en-US"/>
          </a:p>
        </p:txBody>
      </p:sp>
    </p:spTree>
    <p:extLst>
      <p:ext uri="{BB962C8B-B14F-4D97-AF65-F5344CB8AC3E}">
        <p14:creationId xmlns:p14="http://schemas.microsoft.com/office/powerpoint/2010/main" val="154880731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Big-Data-services - Section Header">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23" y="-1"/>
            <a:ext cx="12184299" cy="6855381"/>
          </a:xfrm>
          <a:prstGeom prst="rect">
            <a:avLst/>
          </a:prstGeom>
        </p:spPr>
      </p:pic>
      <p:sp>
        <p:nvSpPr>
          <p:cNvPr id="2" name="Title 1"/>
          <p:cNvSpPr>
            <a:spLocks noGrp="1"/>
          </p:cNvSpPr>
          <p:nvPr>
            <p:ph type="title"/>
          </p:nvPr>
        </p:nvSpPr>
        <p:spPr>
          <a:xfrm>
            <a:off x="1414019" y="3264108"/>
            <a:ext cx="6765017" cy="741406"/>
          </a:xfrm>
        </p:spPr>
        <p:txBody>
          <a:bodyPr>
            <a:noAutofit/>
          </a:bodyPr>
          <a:lstStyle>
            <a:lvl1pPr>
              <a:defRPr sz="3400" b="0">
                <a:solidFill>
                  <a:schemeClr val="bg1"/>
                </a:solidFill>
              </a:defRPr>
            </a:lvl1pPr>
          </a:lstStyle>
          <a:p>
            <a:r>
              <a:rPr lang="en-US"/>
              <a:t>Click to edit Master title style</a:t>
            </a:r>
          </a:p>
        </p:txBody>
      </p:sp>
      <p:sp>
        <p:nvSpPr>
          <p:cNvPr id="3" name="Date Placeholder 2"/>
          <p:cNvSpPr>
            <a:spLocks noGrp="1"/>
          </p:cNvSpPr>
          <p:nvPr>
            <p:ph type="dt" sz="half" idx="10"/>
          </p:nvPr>
        </p:nvSpPr>
        <p:spPr>
          <a:xfrm>
            <a:off x="541637" y="6487381"/>
            <a:ext cx="2743200" cy="365125"/>
          </a:xfrm>
        </p:spPr>
        <p:txBody>
          <a:bodyPr/>
          <a:lstStyle/>
          <a:p>
            <a:fld id="{6A62AD4C-4B23-4354-BF0E-2D5039371010}" type="datetime1">
              <a:rPr lang="en-US" smtClean="0"/>
              <a:t>9/3/2025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1FDE73-3F49-4102-8A6C-354E776F6B4E}" type="slidenum">
              <a:rPr lang="en-US" smtClean="0"/>
              <a:t>‹#›</a:t>
            </a:fld>
            <a:endParaRPr lang="en-US"/>
          </a:p>
        </p:txBody>
      </p:sp>
    </p:spTree>
    <p:extLst>
      <p:ext uri="{BB962C8B-B14F-4D97-AF65-F5344CB8AC3E}">
        <p14:creationId xmlns:p14="http://schemas.microsoft.com/office/powerpoint/2010/main" val="291364026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Workflow-solutions - Section Header">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5" y="-1"/>
            <a:ext cx="11516966" cy="6855381"/>
          </a:xfrm>
          <a:prstGeom prst="rect">
            <a:avLst/>
          </a:prstGeom>
        </p:spPr>
      </p:pic>
      <p:sp>
        <p:nvSpPr>
          <p:cNvPr id="2" name="Title 1"/>
          <p:cNvSpPr>
            <a:spLocks noGrp="1"/>
          </p:cNvSpPr>
          <p:nvPr>
            <p:ph type="title"/>
          </p:nvPr>
        </p:nvSpPr>
        <p:spPr>
          <a:xfrm>
            <a:off x="1414800" y="3264108"/>
            <a:ext cx="6765017" cy="741406"/>
          </a:xfrm>
        </p:spPr>
        <p:txBody>
          <a:bodyPr>
            <a:noAutofit/>
          </a:bodyPr>
          <a:lstStyle>
            <a:lvl1pPr>
              <a:defRPr sz="3400" b="0">
                <a:solidFill>
                  <a:schemeClr val="bg1"/>
                </a:solidFill>
              </a:defRPr>
            </a:lvl1pPr>
          </a:lstStyle>
          <a:p>
            <a:r>
              <a:rPr lang="en-US"/>
              <a:t>Click to edit Master title style</a:t>
            </a:r>
          </a:p>
        </p:txBody>
      </p:sp>
      <p:sp>
        <p:nvSpPr>
          <p:cNvPr id="3" name="Date Placeholder 2"/>
          <p:cNvSpPr>
            <a:spLocks noGrp="1"/>
          </p:cNvSpPr>
          <p:nvPr>
            <p:ph type="dt" sz="half" idx="10"/>
          </p:nvPr>
        </p:nvSpPr>
        <p:spPr>
          <a:xfrm>
            <a:off x="541637" y="6487381"/>
            <a:ext cx="2743200" cy="365125"/>
          </a:xfrm>
        </p:spPr>
        <p:txBody>
          <a:bodyPr/>
          <a:lstStyle/>
          <a:p>
            <a:fld id="{8D7B47B7-2546-4FC3-97D4-A5B7ACE55D09}" type="datetime1">
              <a:rPr lang="en-US" smtClean="0"/>
              <a:t>9/3/2025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1FDE73-3F49-4102-8A6C-354E776F6B4E}" type="slidenum">
              <a:rPr lang="en-US" smtClean="0"/>
              <a:t>‹#›</a:t>
            </a:fld>
            <a:endParaRPr lang="en-US"/>
          </a:p>
        </p:txBody>
      </p:sp>
    </p:spTree>
    <p:extLst>
      <p:ext uri="{BB962C8B-B14F-4D97-AF65-F5344CB8AC3E}">
        <p14:creationId xmlns:p14="http://schemas.microsoft.com/office/powerpoint/2010/main" val="358582390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Side bars - Title only">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1524" y="0"/>
            <a:ext cx="12190476" cy="6858856"/>
          </a:xfrm>
          <a:prstGeom prst="rect">
            <a:avLst/>
          </a:prstGeom>
        </p:spPr>
      </p:pic>
      <p:sp>
        <p:nvSpPr>
          <p:cNvPr id="2" name="Title 1"/>
          <p:cNvSpPr>
            <a:spLocks noGrp="1"/>
          </p:cNvSpPr>
          <p:nvPr>
            <p:ph type="title"/>
          </p:nvPr>
        </p:nvSpPr>
        <p:spPr bwMode="gray">
          <a:xfrm>
            <a:off x="518400" y="230400"/>
            <a:ext cx="11100816" cy="694800"/>
          </a:xfrm>
        </p:spPr>
        <p:txBody>
          <a:bodyPr>
            <a:noAutofit/>
          </a:bodyPr>
          <a:lstStyle>
            <a:lvl1pPr>
              <a:defRPr sz="3400" b="0">
                <a:solidFill>
                  <a:srgbClr val="1B4382"/>
                </a:solidFill>
              </a:defRPr>
            </a:lvl1pPr>
          </a:lstStyle>
          <a:p>
            <a:r>
              <a:rPr lang="en-US"/>
              <a:t>Click to edit Master title style</a:t>
            </a:r>
          </a:p>
        </p:txBody>
      </p:sp>
      <p:sp>
        <p:nvSpPr>
          <p:cNvPr id="3" name="Date Placeholder 2"/>
          <p:cNvSpPr>
            <a:spLocks noGrp="1"/>
          </p:cNvSpPr>
          <p:nvPr>
            <p:ph type="dt" sz="half" idx="10"/>
          </p:nvPr>
        </p:nvSpPr>
        <p:spPr bwMode="gray"/>
        <p:txBody>
          <a:bodyPr/>
          <a:lstStyle/>
          <a:p>
            <a:fld id="{4E3A17CF-A4F1-4C08-99B2-43BBA65348CA}" type="datetime1">
              <a:rPr lang="en-US" smtClean="0"/>
              <a:t>9/3/2025</a:t>
            </a:fld>
            <a:endParaRPr lang="en-US"/>
          </a:p>
        </p:txBody>
      </p:sp>
      <p:sp>
        <p:nvSpPr>
          <p:cNvPr id="4" name="Footer Placeholder 3"/>
          <p:cNvSpPr>
            <a:spLocks noGrp="1"/>
          </p:cNvSpPr>
          <p:nvPr>
            <p:ph type="ftr" sz="quarter" idx="11"/>
          </p:nvPr>
        </p:nvSpPr>
        <p:spPr bwMode="gray"/>
        <p:txBody>
          <a:bodyPr/>
          <a:lstStyle/>
          <a:p>
            <a:endParaRPr lang="en-US"/>
          </a:p>
        </p:txBody>
      </p:sp>
      <p:sp>
        <p:nvSpPr>
          <p:cNvPr id="5" name="Slide Number Placeholder 4"/>
          <p:cNvSpPr>
            <a:spLocks noGrp="1"/>
          </p:cNvSpPr>
          <p:nvPr>
            <p:ph type="sldNum" sz="quarter" idx="12"/>
          </p:nvPr>
        </p:nvSpPr>
        <p:spPr bwMode="gray"/>
        <p:txBody>
          <a:bodyPr/>
          <a:lstStyle/>
          <a:p>
            <a:fld id="{4B1FDE73-3F49-4102-8A6C-354E776F6B4E}" type="slidenum">
              <a:rPr lang="en-US" smtClean="0"/>
              <a:t>‹#›</a:t>
            </a:fld>
            <a:endParaRPr lang="en-US"/>
          </a:p>
        </p:txBody>
      </p:sp>
    </p:spTree>
    <p:extLst>
      <p:ext uri="{BB962C8B-B14F-4D97-AF65-F5344CB8AC3E}">
        <p14:creationId xmlns:p14="http://schemas.microsoft.com/office/powerpoint/2010/main" val="22653526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and Content - Side bars">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29" y="-297"/>
            <a:ext cx="12193057" cy="6858594"/>
          </a:xfrm>
          <a:prstGeom prst="rect">
            <a:avLst/>
          </a:prstGeom>
        </p:spPr>
      </p:pic>
      <p:sp>
        <p:nvSpPr>
          <p:cNvPr id="2" name="Title 1"/>
          <p:cNvSpPr>
            <a:spLocks noGrp="1"/>
          </p:cNvSpPr>
          <p:nvPr>
            <p:ph type="title"/>
          </p:nvPr>
        </p:nvSpPr>
        <p:spPr>
          <a:xfrm>
            <a:off x="519701" y="229975"/>
            <a:ext cx="11100816" cy="694700"/>
          </a:xfrm>
        </p:spPr>
        <p:txBody>
          <a:bodyPr>
            <a:noAutofit/>
          </a:bodyPr>
          <a:lstStyle>
            <a:lvl1pPr>
              <a:defRPr sz="3400"/>
            </a:lvl1pPr>
          </a:lstStyle>
          <a:p>
            <a:r>
              <a:rPr lang="en-US"/>
              <a:t>Click to edit Master title style</a:t>
            </a:r>
          </a:p>
        </p:txBody>
      </p:sp>
      <p:sp>
        <p:nvSpPr>
          <p:cNvPr id="3" name="Date Placeholder 2"/>
          <p:cNvSpPr>
            <a:spLocks noGrp="1"/>
          </p:cNvSpPr>
          <p:nvPr>
            <p:ph type="dt" sz="half" idx="10"/>
          </p:nvPr>
        </p:nvSpPr>
        <p:spPr/>
        <p:txBody>
          <a:bodyPr/>
          <a:lstStyle/>
          <a:p>
            <a:fld id="{0A55F3C4-7722-4876-BA89-C363E5B52358}" type="datetime1">
              <a:rPr lang="en-US" smtClean="0"/>
              <a:t>9/3/2025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1FDE73-3F49-4102-8A6C-354E776F6B4E}" type="slidenum">
              <a:rPr lang="en-US" smtClean="0"/>
              <a:pPr/>
              <a:t>‹#›</a:t>
            </a:fld>
            <a:endParaRPr lang="en-US"/>
          </a:p>
        </p:txBody>
      </p:sp>
      <p:sp>
        <p:nvSpPr>
          <p:cNvPr id="8" name="Text Placeholder 2"/>
          <p:cNvSpPr>
            <a:spLocks noGrp="1"/>
          </p:cNvSpPr>
          <p:nvPr>
            <p:ph idx="1"/>
          </p:nvPr>
        </p:nvSpPr>
        <p:spPr>
          <a:xfrm>
            <a:off x="519701" y="1219200"/>
            <a:ext cx="11100816" cy="4975296"/>
          </a:xfrm>
          <a:prstGeom prst="rect">
            <a:avLst/>
          </a:prstGeom>
        </p:spPr>
        <p:txBody>
          <a:bodyPr vert="horz" lIns="91440" tIns="45720" rIns="91440" bIns="45720" rtlCol="0">
            <a:normAutofit/>
          </a:bodyPr>
          <a:lstStyle>
            <a:lvl1pPr marL="363538" indent="-363538">
              <a:buFontTx/>
              <a:buBlip>
                <a:blip r:embed="rId3"/>
              </a:buBlip>
              <a:defRPr>
                <a:solidFill>
                  <a:srgbClr val="404040"/>
                </a:solidFill>
              </a:defRPr>
            </a:lvl1pPr>
            <a:lvl2pPr marL="725488" indent="-363538">
              <a:buFontTx/>
              <a:buBlip>
                <a:blip r:embed="rId3"/>
              </a:buBlip>
              <a:defRPr>
                <a:solidFill>
                  <a:srgbClr val="404040"/>
                </a:solidFill>
              </a:defRPr>
            </a:lvl2pPr>
            <a:lvl3pPr marL="1089025" indent="-363538">
              <a:buFontTx/>
              <a:buBlip>
                <a:blip r:embed="rId3"/>
              </a:buBlip>
              <a:defRPr>
                <a:solidFill>
                  <a:srgbClr val="404040"/>
                </a:solidFill>
              </a:defRPr>
            </a:lvl3pPr>
            <a:lvl4pPr marL="1436688" indent="-363538">
              <a:buFontTx/>
              <a:buBlip>
                <a:blip r:embed="rId3"/>
              </a:buBlip>
              <a:defRPr>
                <a:solidFill>
                  <a:srgbClr val="404040"/>
                </a:solidFill>
              </a:defRPr>
            </a:lvl4pPr>
            <a:lvl5pPr marL="1800225" indent="-363538">
              <a:buFontTx/>
              <a:buBlip>
                <a:blip r:embed="rId3"/>
              </a:buBlip>
              <a:defRPr>
                <a:solidFill>
                  <a:srgbClr val="40404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510300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ide bars - Titl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29" y="-297"/>
            <a:ext cx="12193057" cy="6858594"/>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A55F3C4-7722-4876-BA89-C363E5B52358}" type="datetime1">
              <a:rPr lang="en-US" smtClean="0"/>
              <a:t>9/3/2025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1FDE73-3F49-4102-8A6C-354E776F6B4E}" type="slidenum">
              <a:rPr lang="en-US" smtClean="0"/>
              <a:pPr/>
              <a:t>‹#›</a:t>
            </a:fld>
            <a:endParaRPr lang="en-US"/>
          </a:p>
        </p:txBody>
      </p:sp>
    </p:spTree>
    <p:extLst>
      <p:ext uri="{BB962C8B-B14F-4D97-AF65-F5344CB8AC3E}">
        <p14:creationId xmlns:p14="http://schemas.microsoft.com/office/powerpoint/2010/main" val="374538109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 Layout - V2Soft - Solution Area">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529" y="-297"/>
            <a:ext cx="12193057" cy="6858594"/>
          </a:xfrm>
          <a:prstGeom prst="rect">
            <a:avLst/>
          </a:prstGeom>
        </p:spPr>
      </p:pic>
      <p:sp>
        <p:nvSpPr>
          <p:cNvPr id="3" name="Date Placeholder 2"/>
          <p:cNvSpPr>
            <a:spLocks noGrp="1"/>
          </p:cNvSpPr>
          <p:nvPr>
            <p:ph type="dt" sz="half" idx="10"/>
          </p:nvPr>
        </p:nvSpPr>
        <p:spPr bwMode="gray"/>
        <p:txBody>
          <a:bodyPr/>
          <a:lstStyle>
            <a:lvl1pPr>
              <a:defRPr>
                <a:latin typeface="+mn-lt"/>
              </a:defRPr>
            </a:lvl1pPr>
          </a:lstStyle>
          <a:p>
            <a:fld id="{0A55F3C4-7722-4876-BA89-C363E5B52358}" type="datetime1">
              <a:rPr lang="en-US" smtClean="0"/>
              <a:pPr/>
              <a:t>9/3/2025</a:t>
            </a:fld>
            <a:endParaRPr lang="en-US"/>
          </a:p>
        </p:txBody>
      </p:sp>
      <p:sp>
        <p:nvSpPr>
          <p:cNvPr id="4" name="Footer Placeholder 3"/>
          <p:cNvSpPr>
            <a:spLocks noGrp="1"/>
          </p:cNvSpPr>
          <p:nvPr>
            <p:ph type="ftr" sz="quarter" idx="11"/>
          </p:nvPr>
        </p:nvSpPr>
        <p:spPr bwMode="gray"/>
        <p:txBody>
          <a:bodyPr/>
          <a:lstStyle>
            <a:lvl1pPr>
              <a:defRPr>
                <a:latin typeface="+mn-lt"/>
              </a:defRPr>
            </a:lvl1pPr>
          </a:lstStyle>
          <a:p>
            <a:endParaRPr lang="en-US"/>
          </a:p>
        </p:txBody>
      </p:sp>
      <p:sp>
        <p:nvSpPr>
          <p:cNvPr id="5" name="Slide Number Placeholder 4"/>
          <p:cNvSpPr>
            <a:spLocks noGrp="1"/>
          </p:cNvSpPr>
          <p:nvPr>
            <p:ph type="sldNum" sz="quarter" idx="12"/>
          </p:nvPr>
        </p:nvSpPr>
        <p:spPr bwMode="gray"/>
        <p:txBody>
          <a:bodyPr/>
          <a:lstStyle>
            <a:lvl1pPr>
              <a:defRPr>
                <a:latin typeface="+mn-lt"/>
              </a:defRPr>
            </a:lvl1pPr>
          </a:lstStyle>
          <a:p>
            <a:fld id="{4B1FDE73-3F49-4102-8A6C-354E776F6B4E}" type="slidenum">
              <a:rPr lang="en-US" smtClean="0"/>
              <a:pPr/>
              <a:t>‹#›</a:t>
            </a:fld>
            <a:endParaRPr lang="en-US"/>
          </a:p>
        </p:txBody>
      </p:sp>
      <p:sp>
        <p:nvSpPr>
          <p:cNvPr id="7" name="Trapezoid 6"/>
          <p:cNvSpPr/>
          <p:nvPr userDrawn="1"/>
        </p:nvSpPr>
        <p:spPr bwMode="gray">
          <a:xfrm rot="5400000">
            <a:off x="-2878476" y="2884469"/>
            <a:ext cx="6858001" cy="1089063"/>
          </a:xfrm>
          <a:prstGeom prst="trapezoid">
            <a:avLst>
              <a:gd name="adj" fmla="val 34754"/>
            </a:avLst>
          </a:prstGeom>
          <a:solidFill>
            <a:srgbClr val="FE9818"/>
          </a:solidFill>
          <a:ln>
            <a:solidFill>
              <a:srgbClr val="FE98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itle 1"/>
          <p:cNvSpPr>
            <a:spLocks noGrp="1"/>
          </p:cNvSpPr>
          <p:nvPr>
            <p:ph type="title"/>
          </p:nvPr>
        </p:nvSpPr>
        <p:spPr bwMode="gray">
          <a:xfrm rot="16200000">
            <a:off x="-2528728" y="3081650"/>
            <a:ext cx="6148227" cy="694700"/>
          </a:xfrm>
        </p:spPr>
        <p:txBody>
          <a:bodyPr/>
          <a:lstStyle>
            <a:lvl1pPr algn="ctr">
              <a:defRPr cap="all" baseline="0">
                <a:latin typeface="+mj-lt"/>
              </a:defRPr>
            </a:lvl1pPr>
          </a:lstStyle>
          <a:p>
            <a:r>
              <a:rPr lang="en-US"/>
              <a:t>Click to edit Master title style</a:t>
            </a:r>
          </a:p>
        </p:txBody>
      </p:sp>
    </p:spTree>
    <p:extLst>
      <p:ext uri="{BB962C8B-B14F-4D97-AF65-F5344CB8AC3E}">
        <p14:creationId xmlns:p14="http://schemas.microsoft.com/office/powerpoint/2010/main" val="64378816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and Content - 1">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19701" y="229975"/>
            <a:ext cx="11100816" cy="694700"/>
          </a:xfrm>
        </p:spPr>
        <p:txBody>
          <a:bodyPr/>
          <a:lstStyle/>
          <a:p>
            <a:r>
              <a:rPr lang="en-US"/>
              <a:t>Click to edit Master title style</a:t>
            </a:r>
          </a:p>
        </p:txBody>
      </p:sp>
      <p:sp>
        <p:nvSpPr>
          <p:cNvPr id="4" name="Date Placeholder 3"/>
          <p:cNvSpPr>
            <a:spLocks noGrp="1"/>
          </p:cNvSpPr>
          <p:nvPr>
            <p:ph type="dt" sz="half" idx="10"/>
          </p:nvPr>
        </p:nvSpPr>
        <p:spPr bwMode="gray"/>
        <p:txBody>
          <a:bodyPr/>
          <a:lstStyle/>
          <a:p>
            <a:fld id="{4E0B1759-8CBC-47E6-B639-EE048E79AF6A}" type="datetime1">
              <a:rPr lang="en-US" smtClean="0"/>
              <a:t>9/3/2025</a:t>
            </a:fld>
            <a:endParaRPr lang="en-US"/>
          </a:p>
        </p:txBody>
      </p:sp>
      <p:sp>
        <p:nvSpPr>
          <p:cNvPr id="5" name="Footer Placeholder 4"/>
          <p:cNvSpPr>
            <a:spLocks noGrp="1"/>
          </p:cNvSpPr>
          <p:nvPr>
            <p:ph type="ftr" sz="quarter" idx="11"/>
          </p:nvPr>
        </p:nvSpPr>
        <p:spPr bwMode="gray"/>
        <p:txBody>
          <a:bodyPr/>
          <a:lstStyle/>
          <a:p>
            <a:endParaRPr lang="en-US"/>
          </a:p>
        </p:txBody>
      </p:sp>
      <p:sp>
        <p:nvSpPr>
          <p:cNvPr id="6" name="Slide Number Placeholder 5"/>
          <p:cNvSpPr>
            <a:spLocks noGrp="1"/>
          </p:cNvSpPr>
          <p:nvPr>
            <p:ph type="sldNum" sz="quarter" idx="12"/>
          </p:nvPr>
        </p:nvSpPr>
        <p:spPr bwMode="gray"/>
        <p:txBody>
          <a:bodyPr/>
          <a:lstStyle/>
          <a:p>
            <a:fld id="{4B1FDE73-3F49-4102-8A6C-354E776F6B4E}" type="slidenum">
              <a:rPr lang="en-US" smtClean="0"/>
              <a:t>‹#›</a:t>
            </a:fld>
            <a:endParaRPr lang="en-US"/>
          </a:p>
        </p:txBody>
      </p:sp>
      <p:sp>
        <p:nvSpPr>
          <p:cNvPr id="7" name="Text Placeholder 2"/>
          <p:cNvSpPr>
            <a:spLocks noGrp="1"/>
          </p:cNvSpPr>
          <p:nvPr>
            <p:ph idx="1"/>
          </p:nvPr>
        </p:nvSpPr>
        <p:spPr bwMode="gray">
          <a:xfrm>
            <a:off x="519701" y="1219200"/>
            <a:ext cx="11100816" cy="4975296"/>
          </a:xfrm>
          <a:prstGeom prst="rect">
            <a:avLst/>
          </a:prstGeom>
        </p:spPr>
        <p:txBody>
          <a:bodyPr vert="horz" lIns="91440" tIns="45720" rIns="91440" bIns="45720" rtlCol="0">
            <a:normAutofit/>
          </a:bodyPr>
          <a:lstStyle>
            <a:lvl1pPr marL="363538" indent="-363538">
              <a:buFontTx/>
              <a:buBlip>
                <a:blip r:embed="rId2"/>
              </a:buBlip>
              <a:defRPr>
                <a:solidFill>
                  <a:srgbClr val="404040"/>
                </a:solidFill>
              </a:defRPr>
            </a:lvl1pPr>
            <a:lvl2pPr marL="725488" indent="-363538">
              <a:buFontTx/>
              <a:buBlip>
                <a:blip r:embed="rId2"/>
              </a:buBlip>
              <a:defRPr>
                <a:solidFill>
                  <a:srgbClr val="404040"/>
                </a:solidFill>
              </a:defRPr>
            </a:lvl2pPr>
            <a:lvl3pPr marL="1089025" indent="-363538">
              <a:buFontTx/>
              <a:buBlip>
                <a:blip r:embed="rId2"/>
              </a:buBlip>
              <a:defRPr>
                <a:solidFill>
                  <a:srgbClr val="404040"/>
                </a:solidFill>
              </a:defRPr>
            </a:lvl3pPr>
            <a:lvl4pPr marL="1436688" indent="-363538">
              <a:buFontTx/>
              <a:buBlip>
                <a:blip r:embed="rId2"/>
              </a:buBlip>
              <a:defRPr>
                <a:solidFill>
                  <a:srgbClr val="404040"/>
                </a:solidFill>
              </a:defRPr>
            </a:lvl4pPr>
            <a:lvl5pPr marL="1800225" indent="-363538">
              <a:buFontTx/>
              <a:buBlip>
                <a:blip r:embed="rId2"/>
              </a:buBlip>
              <a:defRPr>
                <a:solidFill>
                  <a:srgbClr val="40404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0391376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ast Performances">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19701" y="229975"/>
            <a:ext cx="11100816" cy="694700"/>
          </a:xfrm>
        </p:spPr>
        <p:txBody>
          <a:bodyPr/>
          <a:lstStyle/>
          <a:p>
            <a:r>
              <a:rPr lang="en-US"/>
              <a:t>Click to edit Master title style</a:t>
            </a:r>
          </a:p>
        </p:txBody>
      </p:sp>
      <p:sp>
        <p:nvSpPr>
          <p:cNvPr id="4" name="Date Placeholder 3"/>
          <p:cNvSpPr>
            <a:spLocks noGrp="1"/>
          </p:cNvSpPr>
          <p:nvPr>
            <p:ph type="dt" sz="half" idx="10"/>
          </p:nvPr>
        </p:nvSpPr>
        <p:spPr bwMode="gray"/>
        <p:txBody>
          <a:bodyPr/>
          <a:lstStyle/>
          <a:p>
            <a:fld id="{4E0B1759-8CBC-47E6-B639-EE048E79AF6A}" type="datetime1">
              <a:rPr lang="en-US" smtClean="0"/>
              <a:t>9/3/2025</a:t>
            </a:fld>
            <a:endParaRPr lang="en-US"/>
          </a:p>
        </p:txBody>
      </p:sp>
      <p:sp>
        <p:nvSpPr>
          <p:cNvPr id="5" name="Footer Placeholder 4"/>
          <p:cNvSpPr>
            <a:spLocks noGrp="1"/>
          </p:cNvSpPr>
          <p:nvPr>
            <p:ph type="ftr" sz="quarter" idx="11"/>
          </p:nvPr>
        </p:nvSpPr>
        <p:spPr bwMode="gray"/>
        <p:txBody>
          <a:bodyPr/>
          <a:lstStyle/>
          <a:p>
            <a:endParaRPr lang="en-US"/>
          </a:p>
        </p:txBody>
      </p:sp>
      <p:sp>
        <p:nvSpPr>
          <p:cNvPr id="6" name="Slide Number Placeholder 5"/>
          <p:cNvSpPr>
            <a:spLocks noGrp="1"/>
          </p:cNvSpPr>
          <p:nvPr>
            <p:ph type="sldNum" sz="quarter" idx="12"/>
          </p:nvPr>
        </p:nvSpPr>
        <p:spPr bwMode="gray"/>
        <p:txBody>
          <a:bodyPr/>
          <a:lstStyle/>
          <a:p>
            <a:fld id="{4B1FDE73-3F49-4102-8A6C-354E776F6B4E}" type="slidenum">
              <a:rPr lang="en-US" smtClean="0"/>
              <a:t>‹#›</a:t>
            </a:fld>
            <a:endParaRPr lang="en-US"/>
          </a:p>
        </p:txBody>
      </p:sp>
      <p:sp>
        <p:nvSpPr>
          <p:cNvPr id="7" name="Text Placeholder 2"/>
          <p:cNvSpPr>
            <a:spLocks noGrp="1"/>
          </p:cNvSpPr>
          <p:nvPr>
            <p:ph idx="1"/>
          </p:nvPr>
        </p:nvSpPr>
        <p:spPr bwMode="gray">
          <a:xfrm>
            <a:off x="2168013" y="1015295"/>
            <a:ext cx="9452504" cy="592279"/>
          </a:xfrm>
          <a:prstGeom prst="rect">
            <a:avLst/>
          </a:prstGeom>
          <a:solidFill>
            <a:schemeClr val="bg2"/>
          </a:solidFill>
          <a:ln>
            <a:solidFill>
              <a:schemeClr val="bg2"/>
            </a:solidFill>
          </a:ln>
        </p:spPr>
        <p:txBody>
          <a:bodyPr vert="horz" lIns="91440" tIns="45720" rIns="91440" bIns="45720" rtlCol="0" anchor="ctr" anchorCtr="0">
            <a:normAutofit/>
          </a:bodyPr>
          <a:lstStyle>
            <a:lvl1pPr marL="23653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1pPr>
            <a:lvl2pPr marL="473075"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2pPr>
            <a:lvl3pPr marL="709613"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3pPr>
            <a:lvl4pPr marL="946150"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4pPr>
            <a:lvl5pPr marL="118268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5pPr>
          </a:lstStyle>
          <a:p>
            <a:pPr lvl="0"/>
            <a:r>
              <a:rPr lang="en-US"/>
              <a:t>Edit Master text styles</a:t>
            </a:r>
          </a:p>
        </p:txBody>
      </p:sp>
      <p:sp>
        <p:nvSpPr>
          <p:cNvPr id="10" name="Text Placeholder 2"/>
          <p:cNvSpPr>
            <a:spLocks noGrp="1"/>
          </p:cNvSpPr>
          <p:nvPr>
            <p:ph idx="15"/>
          </p:nvPr>
        </p:nvSpPr>
        <p:spPr bwMode="gray">
          <a:xfrm>
            <a:off x="519701" y="1666306"/>
            <a:ext cx="1589318" cy="649224"/>
          </a:xfrm>
          <a:prstGeom prst="rect">
            <a:avLst/>
          </a:prstGeom>
          <a:solidFill>
            <a:schemeClr val="accent1"/>
          </a:solidFill>
          <a:ln>
            <a:solidFill>
              <a:schemeClr val="accent1"/>
            </a:solidFill>
          </a:ln>
        </p:spPr>
        <p:txBody>
          <a:bodyPr vert="horz" lIns="91440" tIns="45720" rIns="91440" bIns="45720" rtlCol="0" anchor="ctr" anchorCtr="1">
            <a:normAutofit/>
          </a:bodyPr>
          <a:lstStyle>
            <a:lvl1pPr marL="0" indent="0" algn="ctr">
              <a:buFontTx/>
              <a:buNone/>
              <a:defRPr sz="1500" b="1">
                <a:solidFill>
                  <a:schemeClr val="bg1"/>
                </a:solidFill>
              </a:defRPr>
            </a:lvl1pPr>
            <a:lvl2pPr marL="361950" indent="0">
              <a:buFontTx/>
              <a:buNone/>
              <a:defRPr sz="1900">
                <a:solidFill>
                  <a:srgbClr val="404040"/>
                </a:solidFill>
              </a:defRPr>
            </a:lvl2pPr>
            <a:lvl3pPr marL="1089025" indent="-363538">
              <a:buFontTx/>
              <a:buBlip>
                <a:blip r:embed="rId2"/>
              </a:buBlip>
              <a:defRPr sz="1900">
                <a:solidFill>
                  <a:srgbClr val="404040"/>
                </a:solidFill>
              </a:defRPr>
            </a:lvl3pPr>
            <a:lvl4pPr marL="1436688" indent="-363538">
              <a:buFontTx/>
              <a:buBlip>
                <a:blip r:embed="rId2"/>
              </a:buBlip>
              <a:defRPr sz="1900">
                <a:solidFill>
                  <a:srgbClr val="404040"/>
                </a:solidFill>
              </a:defRPr>
            </a:lvl4pPr>
            <a:lvl5pPr marL="1800225" indent="-363538">
              <a:buFontTx/>
              <a:buBlip>
                <a:blip r:embed="rId2"/>
              </a:buBlip>
              <a:defRPr sz="1900">
                <a:solidFill>
                  <a:srgbClr val="404040"/>
                </a:solidFill>
              </a:defRPr>
            </a:lvl5pPr>
          </a:lstStyle>
          <a:p>
            <a:pPr lvl="0"/>
            <a:r>
              <a:rPr lang="en-US"/>
              <a:t>Edit Master text</a:t>
            </a:r>
          </a:p>
        </p:txBody>
      </p:sp>
      <p:sp>
        <p:nvSpPr>
          <p:cNvPr id="14" name="Text Placeholder 2"/>
          <p:cNvSpPr>
            <a:spLocks noGrp="1"/>
          </p:cNvSpPr>
          <p:nvPr>
            <p:ph idx="16"/>
          </p:nvPr>
        </p:nvSpPr>
        <p:spPr bwMode="gray">
          <a:xfrm>
            <a:off x="2168013" y="1666600"/>
            <a:ext cx="9452504" cy="646390"/>
          </a:xfrm>
          <a:prstGeom prst="rect">
            <a:avLst/>
          </a:prstGeom>
          <a:solidFill>
            <a:schemeClr val="bg2"/>
          </a:solidFill>
          <a:ln>
            <a:solidFill>
              <a:schemeClr val="bg2"/>
            </a:solidFill>
          </a:ln>
        </p:spPr>
        <p:txBody>
          <a:bodyPr vert="horz" lIns="91440" tIns="45720" rIns="91440" bIns="45720" rtlCol="0" anchor="ctr" anchorCtr="0">
            <a:normAutofit/>
          </a:bodyPr>
          <a:lstStyle>
            <a:lvl1pPr marL="23653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1pPr>
            <a:lvl2pPr marL="473075"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2pPr>
            <a:lvl3pPr marL="473075" indent="0">
              <a:lnSpc>
                <a:spcPct val="110000"/>
              </a:lnSpc>
              <a:spcBef>
                <a:spcPts val="0"/>
              </a:spcBef>
              <a:buClr>
                <a:schemeClr val="accent1"/>
              </a:buClr>
              <a:buSzPct val="70000"/>
              <a:buFont typeface="Wingdings" panose="05000000000000000000" pitchFamily="2" charset="2"/>
              <a:buNone/>
              <a:defRPr sz="1400">
                <a:solidFill>
                  <a:srgbClr val="404040"/>
                </a:solidFill>
              </a:defRPr>
            </a:lvl3pPr>
            <a:lvl4pPr marL="946150"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4pPr>
            <a:lvl5pPr marL="118268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5pPr>
          </a:lstStyle>
          <a:p>
            <a:pPr lvl="0"/>
            <a:r>
              <a:rPr lang="en-US"/>
              <a:t>Edit Master text styles</a:t>
            </a:r>
          </a:p>
          <a:p>
            <a:pPr lvl="1"/>
            <a:r>
              <a:rPr lang="en-US"/>
              <a:t>Second level</a:t>
            </a:r>
          </a:p>
        </p:txBody>
      </p:sp>
      <p:sp>
        <p:nvSpPr>
          <p:cNvPr id="15" name="Text Placeholder 2"/>
          <p:cNvSpPr>
            <a:spLocks noGrp="1"/>
          </p:cNvSpPr>
          <p:nvPr>
            <p:ph idx="17"/>
          </p:nvPr>
        </p:nvSpPr>
        <p:spPr bwMode="gray">
          <a:xfrm>
            <a:off x="2168013" y="2372016"/>
            <a:ext cx="9452504" cy="3042745"/>
          </a:xfrm>
          <a:prstGeom prst="rect">
            <a:avLst/>
          </a:prstGeom>
          <a:solidFill>
            <a:schemeClr val="bg2"/>
          </a:solidFill>
          <a:ln>
            <a:solidFill>
              <a:schemeClr val="bg2"/>
            </a:solidFill>
          </a:ln>
        </p:spPr>
        <p:txBody>
          <a:bodyPr vert="horz" lIns="91440" tIns="45720" rIns="91440" bIns="45720" rtlCol="0" anchor="ctr" anchorCtr="0">
            <a:normAutofit/>
          </a:bodyPr>
          <a:lstStyle>
            <a:lvl1pPr marL="23653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1pPr>
            <a:lvl2pPr marL="473075"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2pPr>
            <a:lvl3pPr marL="709613"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3pPr>
            <a:lvl4pPr marL="946150"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4pPr>
            <a:lvl5pPr marL="118268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2"/>
          <p:cNvSpPr>
            <a:spLocks noGrp="1"/>
          </p:cNvSpPr>
          <p:nvPr>
            <p:ph idx="18"/>
          </p:nvPr>
        </p:nvSpPr>
        <p:spPr bwMode="gray">
          <a:xfrm>
            <a:off x="2168013" y="5473788"/>
            <a:ext cx="9452504" cy="835574"/>
          </a:xfrm>
          <a:prstGeom prst="rect">
            <a:avLst/>
          </a:prstGeom>
          <a:solidFill>
            <a:schemeClr val="bg2"/>
          </a:solidFill>
          <a:ln>
            <a:solidFill>
              <a:schemeClr val="bg2"/>
            </a:solidFill>
          </a:ln>
        </p:spPr>
        <p:txBody>
          <a:bodyPr vert="horz" lIns="91440" tIns="45720" rIns="91440" bIns="45720" rtlCol="0" anchor="ctr" anchorCtr="0">
            <a:normAutofit/>
          </a:bodyPr>
          <a:lstStyle>
            <a:lvl1pPr marL="23653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1pPr>
            <a:lvl2pPr marL="473075"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2pPr>
            <a:lvl3pPr marL="709613"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3pPr>
            <a:lvl4pPr marL="946150"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4pPr>
            <a:lvl5pPr marL="118268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5pPr>
          </a:lstStyle>
          <a:p>
            <a:pPr lvl="0"/>
            <a:r>
              <a:rPr lang="en-US"/>
              <a:t>Edit Master text styles</a:t>
            </a:r>
          </a:p>
          <a:p>
            <a:pPr lvl="1"/>
            <a:r>
              <a:rPr lang="en-US"/>
              <a:t>Second level</a:t>
            </a:r>
          </a:p>
          <a:p>
            <a:pPr lvl="2"/>
            <a:r>
              <a:rPr lang="en-US"/>
              <a:t>Third level</a:t>
            </a:r>
          </a:p>
        </p:txBody>
      </p:sp>
      <p:sp>
        <p:nvSpPr>
          <p:cNvPr id="17" name="Text Placeholder 2"/>
          <p:cNvSpPr>
            <a:spLocks noGrp="1"/>
          </p:cNvSpPr>
          <p:nvPr>
            <p:ph idx="19"/>
          </p:nvPr>
        </p:nvSpPr>
        <p:spPr bwMode="gray">
          <a:xfrm>
            <a:off x="519702" y="2372183"/>
            <a:ext cx="1589318" cy="3044952"/>
          </a:xfrm>
          <a:prstGeom prst="rect">
            <a:avLst/>
          </a:prstGeom>
          <a:solidFill>
            <a:schemeClr val="accent1"/>
          </a:solidFill>
          <a:ln>
            <a:solidFill>
              <a:schemeClr val="accent1"/>
            </a:solidFill>
          </a:ln>
        </p:spPr>
        <p:txBody>
          <a:bodyPr vert="horz" lIns="91440" tIns="45720" rIns="91440" bIns="45720" rtlCol="0" anchor="ctr" anchorCtr="1">
            <a:normAutofit/>
          </a:bodyPr>
          <a:lstStyle>
            <a:lvl1pPr marL="0" indent="0" algn="ctr">
              <a:buFontTx/>
              <a:buNone/>
              <a:defRPr sz="1500" b="1">
                <a:solidFill>
                  <a:schemeClr val="bg1"/>
                </a:solidFill>
              </a:defRPr>
            </a:lvl1pPr>
            <a:lvl2pPr marL="361950" indent="0">
              <a:buFontTx/>
              <a:buNone/>
              <a:defRPr sz="1900">
                <a:solidFill>
                  <a:srgbClr val="404040"/>
                </a:solidFill>
              </a:defRPr>
            </a:lvl2pPr>
            <a:lvl3pPr marL="1089025" indent="-363538">
              <a:buFontTx/>
              <a:buBlip>
                <a:blip r:embed="rId2"/>
              </a:buBlip>
              <a:defRPr sz="1900">
                <a:solidFill>
                  <a:srgbClr val="404040"/>
                </a:solidFill>
              </a:defRPr>
            </a:lvl3pPr>
            <a:lvl4pPr marL="1436688" indent="-363538">
              <a:buFontTx/>
              <a:buBlip>
                <a:blip r:embed="rId2"/>
              </a:buBlip>
              <a:defRPr sz="1900">
                <a:solidFill>
                  <a:srgbClr val="404040"/>
                </a:solidFill>
              </a:defRPr>
            </a:lvl4pPr>
            <a:lvl5pPr marL="1800225" indent="-363538">
              <a:buFontTx/>
              <a:buBlip>
                <a:blip r:embed="rId2"/>
              </a:buBlip>
              <a:defRPr sz="1900">
                <a:solidFill>
                  <a:srgbClr val="404040"/>
                </a:solidFill>
              </a:defRPr>
            </a:lvl5pPr>
          </a:lstStyle>
          <a:p>
            <a:pPr lvl="0"/>
            <a:r>
              <a:rPr lang="en-US"/>
              <a:t>Edit Master text</a:t>
            </a:r>
          </a:p>
        </p:txBody>
      </p:sp>
      <p:sp>
        <p:nvSpPr>
          <p:cNvPr id="18" name="Text Placeholder 2"/>
          <p:cNvSpPr>
            <a:spLocks noGrp="1"/>
          </p:cNvSpPr>
          <p:nvPr>
            <p:ph idx="20"/>
          </p:nvPr>
        </p:nvSpPr>
        <p:spPr bwMode="gray">
          <a:xfrm>
            <a:off x="519702" y="5473788"/>
            <a:ext cx="1589318" cy="832104"/>
          </a:xfrm>
          <a:prstGeom prst="rect">
            <a:avLst/>
          </a:prstGeom>
          <a:solidFill>
            <a:schemeClr val="accent1"/>
          </a:solidFill>
          <a:ln>
            <a:solidFill>
              <a:schemeClr val="accent1"/>
            </a:solidFill>
          </a:ln>
        </p:spPr>
        <p:txBody>
          <a:bodyPr vert="horz" lIns="91440" tIns="45720" rIns="91440" bIns="45720" rtlCol="0" anchor="ctr" anchorCtr="1">
            <a:normAutofit/>
          </a:bodyPr>
          <a:lstStyle>
            <a:lvl1pPr marL="0" indent="0" algn="ctr">
              <a:buFontTx/>
              <a:buNone/>
              <a:defRPr sz="1500" b="1">
                <a:solidFill>
                  <a:schemeClr val="bg1"/>
                </a:solidFill>
              </a:defRPr>
            </a:lvl1pPr>
            <a:lvl2pPr marL="361950" indent="0">
              <a:buFontTx/>
              <a:buNone/>
              <a:defRPr sz="1900">
                <a:solidFill>
                  <a:srgbClr val="404040"/>
                </a:solidFill>
              </a:defRPr>
            </a:lvl2pPr>
            <a:lvl3pPr marL="1089025" indent="-363538">
              <a:buFontTx/>
              <a:buBlip>
                <a:blip r:embed="rId2"/>
              </a:buBlip>
              <a:defRPr sz="1900">
                <a:solidFill>
                  <a:srgbClr val="404040"/>
                </a:solidFill>
              </a:defRPr>
            </a:lvl3pPr>
            <a:lvl4pPr marL="1436688" indent="-363538">
              <a:buFontTx/>
              <a:buBlip>
                <a:blip r:embed="rId2"/>
              </a:buBlip>
              <a:defRPr sz="1900">
                <a:solidFill>
                  <a:srgbClr val="404040"/>
                </a:solidFill>
              </a:defRPr>
            </a:lvl4pPr>
            <a:lvl5pPr marL="1800225" indent="-363538">
              <a:buFontTx/>
              <a:buBlip>
                <a:blip r:embed="rId2"/>
              </a:buBlip>
              <a:defRPr sz="1900">
                <a:solidFill>
                  <a:srgbClr val="404040"/>
                </a:solidFill>
              </a:defRPr>
            </a:lvl5pPr>
          </a:lstStyle>
          <a:p>
            <a:pPr lvl="0"/>
            <a:r>
              <a:rPr lang="en-US"/>
              <a:t>Edit Master text</a:t>
            </a:r>
          </a:p>
        </p:txBody>
      </p:sp>
      <p:sp>
        <p:nvSpPr>
          <p:cNvPr id="19" name="Text Placeholder 2"/>
          <p:cNvSpPr>
            <a:spLocks noGrp="1"/>
          </p:cNvSpPr>
          <p:nvPr>
            <p:ph idx="21"/>
          </p:nvPr>
        </p:nvSpPr>
        <p:spPr bwMode="gray">
          <a:xfrm>
            <a:off x="519701" y="1015293"/>
            <a:ext cx="1589318" cy="594360"/>
          </a:xfrm>
          <a:prstGeom prst="rect">
            <a:avLst/>
          </a:prstGeom>
          <a:solidFill>
            <a:schemeClr val="accent1"/>
          </a:solidFill>
          <a:ln>
            <a:solidFill>
              <a:schemeClr val="accent1"/>
            </a:solidFill>
          </a:ln>
        </p:spPr>
        <p:txBody>
          <a:bodyPr vert="horz" lIns="91440" tIns="45720" rIns="91440" bIns="45720" rtlCol="0" anchor="ctr" anchorCtr="1">
            <a:normAutofit/>
          </a:bodyPr>
          <a:lstStyle>
            <a:lvl1pPr marL="0" indent="0" algn="ctr">
              <a:buFontTx/>
              <a:buNone/>
              <a:defRPr sz="1500" b="1">
                <a:solidFill>
                  <a:schemeClr val="bg1"/>
                </a:solidFill>
              </a:defRPr>
            </a:lvl1pPr>
            <a:lvl2pPr marL="361950" indent="0">
              <a:buFontTx/>
              <a:buNone/>
              <a:defRPr sz="1900">
                <a:solidFill>
                  <a:srgbClr val="404040"/>
                </a:solidFill>
              </a:defRPr>
            </a:lvl2pPr>
            <a:lvl3pPr marL="1089025" indent="-363538">
              <a:buFontTx/>
              <a:buBlip>
                <a:blip r:embed="rId2"/>
              </a:buBlip>
              <a:defRPr sz="1900">
                <a:solidFill>
                  <a:srgbClr val="404040"/>
                </a:solidFill>
              </a:defRPr>
            </a:lvl3pPr>
            <a:lvl4pPr marL="1436688" indent="-363538">
              <a:buFontTx/>
              <a:buBlip>
                <a:blip r:embed="rId2"/>
              </a:buBlip>
              <a:defRPr sz="1900">
                <a:solidFill>
                  <a:srgbClr val="404040"/>
                </a:solidFill>
              </a:defRPr>
            </a:lvl4pPr>
            <a:lvl5pPr marL="1800225" indent="-363538">
              <a:buFontTx/>
              <a:buBlip>
                <a:blip r:embed="rId2"/>
              </a:buBlip>
              <a:defRPr sz="1900">
                <a:solidFill>
                  <a:srgbClr val="404040"/>
                </a:solidFill>
              </a:defRPr>
            </a:lvl5pPr>
          </a:lstStyle>
          <a:p>
            <a:pPr lvl="0"/>
            <a:r>
              <a:rPr lang="en-US"/>
              <a:t>Edit Master text</a:t>
            </a:r>
          </a:p>
        </p:txBody>
      </p:sp>
    </p:spTree>
    <p:extLst>
      <p:ext uri="{BB962C8B-B14F-4D97-AF65-F5344CB8AC3E}">
        <p14:creationId xmlns:p14="http://schemas.microsoft.com/office/powerpoint/2010/main" val="404578614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wo Content - Text only">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19701" y="229975"/>
            <a:ext cx="11102028" cy="694700"/>
          </a:xfrm>
        </p:spPr>
        <p:txBody>
          <a:bodyPr/>
          <a:lstStyle/>
          <a:p>
            <a:r>
              <a:rPr lang="en-US"/>
              <a:t>Click to edit Master title style</a:t>
            </a:r>
          </a:p>
        </p:txBody>
      </p:sp>
      <p:sp>
        <p:nvSpPr>
          <p:cNvPr id="3" name="Content Placeholder 2"/>
          <p:cNvSpPr>
            <a:spLocks noGrp="1"/>
          </p:cNvSpPr>
          <p:nvPr>
            <p:ph sz="half" idx="1"/>
          </p:nvPr>
        </p:nvSpPr>
        <p:spPr bwMode="gray">
          <a:xfrm>
            <a:off x="519701" y="1015293"/>
            <a:ext cx="5413248" cy="5297643"/>
          </a:xfrm>
        </p:spPr>
        <p:txBody>
          <a:bodyPr/>
          <a:lstStyle>
            <a:lvl1pPr>
              <a:defRPr>
                <a:solidFill>
                  <a:srgbClr val="404040"/>
                </a:solidFill>
              </a:defRPr>
            </a:lvl1pPr>
            <a:lvl2pPr>
              <a:defRPr>
                <a:solidFill>
                  <a:srgbClr val="404040"/>
                </a:solidFill>
              </a:defRPr>
            </a:lvl2pPr>
            <a:lvl3pPr>
              <a:defRPr>
                <a:solidFill>
                  <a:srgbClr val="404040"/>
                </a:solidFill>
              </a:defRPr>
            </a:lvl3pPr>
            <a:lvl4pPr>
              <a:defRPr>
                <a:solidFill>
                  <a:srgbClr val="404040"/>
                </a:solidFill>
              </a:defRPr>
            </a:lvl4pPr>
            <a:lvl5pPr>
              <a:defRPr>
                <a:solidFill>
                  <a:srgbClr val="40404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bwMode="gray">
          <a:xfrm>
            <a:off x="6209071" y="1015292"/>
            <a:ext cx="5412658" cy="5294069"/>
          </a:xfrm>
        </p:spPr>
        <p:txBody>
          <a:bodyPr/>
          <a:lstStyle>
            <a:lvl1pPr>
              <a:defRPr>
                <a:solidFill>
                  <a:srgbClr val="404040"/>
                </a:solidFill>
              </a:defRPr>
            </a:lvl1pPr>
            <a:lvl2pPr>
              <a:defRPr>
                <a:solidFill>
                  <a:srgbClr val="404040"/>
                </a:solidFill>
              </a:defRPr>
            </a:lvl2pPr>
            <a:lvl3pPr>
              <a:defRPr>
                <a:solidFill>
                  <a:srgbClr val="404040"/>
                </a:solidFill>
              </a:defRPr>
            </a:lvl3pPr>
            <a:lvl4pPr>
              <a:defRPr>
                <a:solidFill>
                  <a:srgbClr val="404040"/>
                </a:solidFill>
              </a:defRPr>
            </a:lvl4pPr>
            <a:lvl5pPr>
              <a:defRPr>
                <a:solidFill>
                  <a:srgbClr val="40404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bwMode="gray"/>
        <p:txBody>
          <a:bodyPr/>
          <a:lstStyle/>
          <a:p>
            <a:fld id="{7B15E209-5A50-4F7D-8AA4-F339DF7EB0FD}" type="datetime1">
              <a:rPr lang="en-US" smtClean="0"/>
              <a:t>9/3/2025</a:t>
            </a:fld>
            <a:endParaRPr lang="en-US"/>
          </a:p>
        </p:txBody>
      </p:sp>
      <p:sp>
        <p:nvSpPr>
          <p:cNvPr id="6" name="Footer Placeholder 5"/>
          <p:cNvSpPr>
            <a:spLocks noGrp="1"/>
          </p:cNvSpPr>
          <p:nvPr>
            <p:ph type="ftr" sz="quarter" idx="11"/>
          </p:nvPr>
        </p:nvSpPr>
        <p:spPr bwMode="gray"/>
        <p:txBody>
          <a:bodyPr/>
          <a:lstStyle/>
          <a:p>
            <a:endParaRPr lang="en-US"/>
          </a:p>
        </p:txBody>
      </p:sp>
      <p:sp>
        <p:nvSpPr>
          <p:cNvPr id="7" name="Slide Number Placeholder 6"/>
          <p:cNvSpPr>
            <a:spLocks noGrp="1"/>
          </p:cNvSpPr>
          <p:nvPr>
            <p:ph type="sldNum" sz="quarter" idx="12"/>
          </p:nvPr>
        </p:nvSpPr>
        <p:spPr bwMode="gray"/>
        <p:txBody>
          <a:bodyPr/>
          <a:lstStyle/>
          <a:p>
            <a:fld id="{4B1FDE73-3F49-4102-8A6C-354E776F6B4E}" type="slidenum">
              <a:rPr lang="en-US" smtClean="0"/>
              <a:t>‹#›</a:t>
            </a:fld>
            <a:endParaRPr lang="en-US"/>
          </a:p>
        </p:txBody>
      </p:sp>
    </p:spTree>
    <p:extLst>
      <p:ext uri="{BB962C8B-B14F-4D97-AF65-F5344CB8AC3E}">
        <p14:creationId xmlns:p14="http://schemas.microsoft.com/office/powerpoint/2010/main" val="197568298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mparison - 2 header">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19701" y="229975"/>
            <a:ext cx="11100816" cy="694700"/>
          </a:xfrm>
        </p:spPr>
        <p:txBody>
          <a:bodyPr/>
          <a:lstStyle/>
          <a:p>
            <a:r>
              <a:rPr lang="en-US"/>
              <a:t>Click to edit Master title style</a:t>
            </a:r>
          </a:p>
        </p:txBody>
      </p:sp>
      <p:sp>
        <p:nvSpPr>
          <p:cNvPr id="4" name="Date Placeholder 3"/>
          <p:cNvSpPr>
            <a:spLocks noGrp="1"/>
          </p:cNvSpPr>
          <p:nvPr>
            <p:ph type="dt" sz="half" idx="10"/>
          </p:nvPr>
        </p:nvSpPr>
        <p:spPr bwMode="gray"/>
        <p:txBody>
          <a:bodyPr/>
          <a:lstStyle/>
          <a:p>
            <a:fld id="{4E0B1759-8CBC-47E6-B639-EE048E79AF6A}" type="datetime1">
              <a:rPr lang="en-US" smtClean="0"/>
              <a:t>9/3/2025</a:t>
            </a:fld>
            <a:endParaRPr lang="en-US"/>
          </a:p>
        </p:txBody>
      </p:sp>
      <p:sp>
        <p:nvSpPr>
          <p:cNvPr id="5" name="Footer Placeholder 4"/>
          <p:cNvSpPr>
            <a:spLocks noGrp="1"/>
          </p:cNvSpPr>
          <p:nvPr>
            <p:ph type="ftr" sz="quarter" idx="11"/>
          </p:nvPr>
        </p:nvSpPr>
        <p:spPr bwMode="gray"/>
        <p:txBody>
          <a:bodyPr/>
          <a:lstStyle/>
          <a:p>
            <a:endParaRPr lang="en-US"/>
          </a:p>
        </p:txBody>
      </p:sp>
      <p:sp>
        <p:nvSpPr>
          <p:cNvPr id="6" name="Slide Number Placeholder 5"/>
          <p:cNvSpPr>
            <a:spLocks noGrp="1"/>
          </p:cNvSpPr>
          <p:nvPr>
            <p:ph type="sldNum" sz="quarter" idx="12"/>
          </p:nvPr>
        </p:nvSpPr>
        <p:spPr bwMode="gray"/>
        <p:txBody>
          <a:bodyPr/>
          <a:lstStyle/>
          <a:p>
            <a:fld id="{4B1FDE73-3F49-4102-8A6C-354E776F6B4E}" type="slidenum">
              <a:rPr lang="en-US" smtClean="0"/>
              <a:t>‹#›</a:t>
            </a:fld>
            <a:endParaRPr lang="en-US"/>
          </a:p>
        </p:txBody>
      </p:sp>
      <p:sp>
        <p:nvSpPr>
          <p:cNvPr id="15" name="Text Placeholder 2"/>
          <p:cNvSpPr>
            <a:spLocks noGrp="1"/>
          </p:cNvSpPr>
          <p:nvPr>
            <p:ph idx="17"/>
          </p:nvPr>
        </p:nvSpPr>
        <p:spPr bwMode="gray">
          <a:xfrm>
            <a:off x="519700" y="1765738"/>
            <a:ext cx="5413248" cy="4543624"/>
          </a:xfrm>
          <a:prstGeom prst="rect">
            <a:avLst/>
          </a:prstGeom>
          <a:solidFill>
            <a:schemeClr val="bg2"/>
          </a:solidFill>
          <a:ln>
            <a:solidFill>
              <a:schemeClr val="bg2"/>
            </a:solidFill>
          </a:ln>
        </p:spPr>
        <p:txBody>
          <a:bodyPr vert="horz" lIns="91440" tIns="45720" rIns="91440" bIns="45720" rtlCol="0" anchor="t" anchorCtr="0">
            <a:normAutofit/>
          </a:bodyPr>
          <a:lstStyle>
            <a:lvl1pPr marL="23653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1pPr>
            <a:lvl2pPr marL="473075"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2pPr>
            <a:lvl3pPr marL="709613"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3pPr>
            <a:lvl4pPr marL="946150"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4pPr>
            <a:lvl5pPr marL="118268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2"/>
          <p:cNvSpPr>
            <a:spLocks noGrp="1"/>
          </p:cNvSpPr>
          <p:nvPr>
            <p:ph idx="21"/>
          </p:nvPr>
        </p:nvSpPr>
        <p:spPr bwMode="gray">
          <a:xfrm>
            <a:off x="519701" y="1015293"/>
            <a:ext cx="5413248" cy="594360"/>
          </a:xfrm>
          <a:prstGeom prst="rect">
            <a:avLst/>
          </a:prstGeom>
          <a:solidFill>
            <a:schemeClr val="accent1"/>
          </a:solidFill>
          <a:ln>
            <a:solidFill>
              <a:schemeClr val="accent1"/>
            </a:solidFill>
          </a:ln>
        </p:spPr>
        <p:txBody>
          <a:bodyPr vert="horz" lIns="91440" tIns="45720" rIns="91440" bIns="45720" rtlCol="0" anchor="ctr" anchorCtr="1">
            <a:normAutofit/>
          </a:bodyPr>
          <a:lstStyle>
            <a:lvl1pPr marL="0" indent="0" algn="ctr">
              <a:buFontTx/>
              <a:buNone/>
              <a:defRPr sz="1500" b="1">
                <a:solidFill>
                  <a:schemeClr val="bg1"/>
                </a:solidFill>
              </a:defRPr>
            </a:lvl1pPr>
            <a:lvl2pPr marL="361950" indent="0">
              <a:buFontTx/>
              <a:buNone/>
              <a:defRPr sz="1900">
                <a:solidFill>
                  <a:srgbClr val="404040"/>
                </a:solidFill>
              </a:defRPr>
            </a:lvl2pPr>
            <a:lvl3pPr marL="1089025" indent="-363538">
              <a:buFontTx/>
              <a:buBlip>
                <a:blip r:embed="rId2"/>
              </a:buBlip>
              <a:defRPr sz="1900">
                <a:solidFill>
                  <a:srgbClr val="404040"/>
                </a:solidFill>
              </a:defRPr>
            </a:lvl3pPr>
            <a:lvl4pPr marL="1436688" indent="-363538">
              <a:buFontTx/>
              <a:buBlip>
                <a:blip r:embed="rId2"/>
              </a:buBlip>
              <a:defRPr sz="1900">
                <a:solidFill>
                  <a:srgbClr val="404040"/>
                </a:solidFill>
              </a:defRPr>
            </a:lvl4pPr>
            <a:lvl5pPr marL="1800225" indent="-363538">
              <a:buFontTx/>
              <a:buBlip>
                <a:blip r:embed="rId2"/>
              </a:buBlip>
              <a:defRPr sz="1900">
                <a:solidFill>
                  <a:srgbClr val="404040"/>
                </a:solidFill>
              </a:defRPr>
            </a:lvl5pPr>
          </a:lstStyle>
          <a:p>
            <a:pPr lvl="0"/>
            <a:r>
              <a:rPr lang="en-US"/>
              <a:t>Edit Master text</a:t>
            </a:r>
          </a:p>
        </p:txBody>
      </p:sp>
      <p:sp>
        <p:nvSpPr>
          <p:cNvPr id="20" name="Text Placeholder 2"/>
          <p:cNvSpPr>
            <a:spLocks noGrp="1"/>
          </p:cNvSpPr>
          <p:nvPr>
            <p:ph idx="22"/>
          </p:nvPr>
        </p:nvSpPr>
        <p:spPr bwMode="gray">
          <a:xfrm>
            <a:off x="6211614" y="1765738"/>
            <a:ext cx="5408903" cy="4543624"/>
          </a:xfrm>
          <a:prstGeom prst="rect">
            <a:avLst/>
          </a:prstGeom>
          <a:solidFill>
            <a:schemeClr val="bg2"/>
          </a:solidFill>
          <a:ln>
            <a:solidFill>
              <a:schemeClr val="bg2"/>
            </a:solidFill>
          </a:ln>
        </p:spPr>
        <p:txBody>
          <a:bodyPr vert="horz" lIns="91440" tIns="45720" rIns="91440" bIns="45720" rtlCol="0" anchor="t" anchorCtr="0">
            <a:normAutofit/>
          </a:bodyPr>
          <a:lstStyle>
            <a:lvl1pPr marL="23653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1pPr>
            <a:lvl2pPr marL="473075"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2pPr>
            <a:lvl3pPr marL="709613"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3pPr>
            <a:lvl4pPr marL="946150"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4pPr>
            <a:lvl5pPr marL="118268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2"/>
          <p:cNvSpPr>
            <a:spLocks noGrp="1"/>
          </p:cNvSpPr>
          <p:nvPr>
            <p:ph idx="23"/>
          </p:nvPr>
        </p:nvSpPr>
        <p:spPr bwMode="gray">
          <a:xfrm>
            <a:off x="6207269" y="1015293"/>
            <a:ext cx="5413248" cy="594360"/>
          </a:xfrm>
          <a:prstGeom prst="rect">
            <a:avLst/>
          </a:prstGeom>
          <a:solidFill>
            <a:schemeClr val="accent1"/>
          </a:solidFill>
          <a:ln>
            <a:solidFill>
              <a:schemeClr val="accent1"/>
            </a:solidFill>
          </a:ln>
        </p:spPr>
        <p:txBody>
          <a:bodyPr vert="horz" lIns="91440" tIns="45720" rIns="91440" bIns="45720" rtlCol="0" anchor="ctr" anchorCtr="1">
            <a:normAutofit/>
          </a:bodyPr>
          <a:lstStyle>
            <a:lvl1pPr marL="0" indent="0" algn="ctr">
              <a:buFontTx/>
              <a:buNone/>
              <a:defRPr sz="1500" b="1">
                <a:solidFill>
                  <a:schemeClr val="bg1"/>
                </a:solidFill>
              </a:defRPr>
            </a:lvl1pPr>
            <a:lvl2pPr marL="361950" indent="0">
              <a:buFontTx/>
              <a:buNone/>
              <a:defRPr sz="1900">
                <a:solidFill>
                  <a:srgbClr val="404040"/>
                </a:solidFill>
              </a:defRPr>
            </a:lvl2pPr>
            <a:lvl3pPr marL="1089025" indent="-363538">
              <a:buFontTx/>
              <a:buBlip>
                <a:blip r:embed="rId2"/>
              </a:buBlip>
              <a:defRPr sz="1900">
                <a:solidFill>
                  <a:srgbClr val="404040"/>
                </a:solidFill>
              </a:defRPr>
            </a:lvl3pPr>
            <a:lvl4pPr marL="1436688" indent="-363538">
              <a:buFontTx/>
              <a:buBlip>
                <a:blip r:embed="rId2"/>
              </a:buBlip>
              <a:defRPr sz="1900">
                <a:solidFill>
                  <a:srgbClr val="404040"/>
                </a:solidFill>
              </a:defRPr>
            </a:lvl4pPr>
            <a:lvl5pPr marL="1800225" indent="-363538">
              <a:buFontTx/>
              <a:buBlip>
                <a:blip r:embed="rId2"/>
              </a:buBlip>
              <a:defRPr sz="1900">
                <a:solidFill>
                  <a:srgbClr val="404040"/>
                </a:solidFill>
              </a:defRPr>
            </a:lvl5pPr>
          </a:lstStyle>
          <a:p>
            <a:pPr lvl="0"/>
            <a:r>
              <a:rPr lang="en-US"/>
              <a:t>Edit Master text</a:t>
            </a:r>
          </a:p>
        </p:txBody>
      </p:sp>
    </p:spTree>
    <p:extLst>
      <p:ext uri="{BB962C8B-B14F-4D97-AF65-F5344CB8AC3E}">
        <p14:creationId xmlns:p14="http://schemas.microsoft.com/office/powerpoint/2010/main" val="248839445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 header">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19701" y="229975"/>
            <a:ext cx="11100816" cy="694944"/>
          </a:xfrm>
        </p:spPr>
        <p:txBody>
          <a:bodyPr vert="horz" lIns="91440" tIns="45720" rIns="91440" bIns="45720" rtlCol="0" anchor="ctr">
            <a:noAutofit/>
          </a:bodyPr>
          <a:lstStyle>
            <a:lvl1pPr>
              <a:defRPr lang="en-US" dirty="0"/>
            </a:lvl1pPr>
          </a:lstStyle>
          <a:p>
            <a:pPr lvl="0"/>
            <a:r>
              <a:rPr lang="en-US"/>
              <a:t>Click to edit Master title style</a:t>
            </a:r>
          </a:p>
        </p:txBody>
      </p:sp>
      <p:sp>
        <p:nvSpPr>
          <p:cNvPr id="4" name="Date Placeholder 3"/>
          <p:cNvSpPr>
            <a:spLocks noGrp="1"/>
          </p:cNvSpPr>
          <p:nvPr>
            <p:ph type="dt" sz="half" idx="10"/>
          </p:nvPr>
        </p:nvSpPr>
        <p:spPr bwMode="gray"/>
        <p:txBody>
          <a:bodyPr/>
          <a:lstStyle/>
          <a:p>
            <a:fld id="{EA6D945D-02F8-453C-A84F-BB95184FEE63}" type="datetime1">
              <a:rPr lang="en-US" smtClean="0"/>
              <a:t>9/3/2025</a:t>
            </a:fld>
            <a:endParaRPr lang="en-US"/>
          </a:p>
        </p:txBody>
      </p:sp>
      <p:sp>
        <p:nvSpPr>
          <p:cNvPr id="5" name="Footer Placeholder 4"/>
          <p:cNvSpPr>
            <a:spLocks noGrp="1"/>
          </p:cNvSpPr>
          <p:nvPr>
            <p:ph type="ftr" sz="quarter" idx="11"/>
          </p:nvPr>
        </p:nvSpPr>
        <p:spPr bwMode="gray"/>
        <p:txBody>
          <a:bodyPr/>
          <a:lstStyle/>
          <a:p>
            <a:endParaRPr lang="en-US"/>
          </a:p>
        </p:txBody>
      </p:sp>
      <p:sp>
        <p:nvSpPr>
          <p:cNvPr id="6" name="Slide Number Placeholder 5"/>
          <p:cNvSpPr>
            <a:spLocks noGrp="1"/>
          </p:cNvSpPr>
          <p:nvPr>
            <p:ph type="sldNum" sz="quarter" idx="12"/>
          </p:nvPr>
        </p:nvSpPr>
        <p:spPr bwMode="gray"/>
        <p:txBody>
          <a:bodyPr/>
          <a:lstStyle/>
          <a:p>
            <a:fld id="{4B1FDE73-3F49-4102-8A6C-354E776F6B4E}" type="slidenum">
              <a:rPr lang="en-US" smtClean="0"/>
              <a:t>‹#›</a:t>
            </a:fld>
            <a:endParaRPr lang="en-US"/>
          </a:p>
        </p:txBody>
      </p:sp>
      <p:sp>
        <p:nvSpPr>
          <p:cNvPr id="20" name="Text Placeholder 2"/>
          <p:cNvSpPr>
            <a:spLocks noGrp="1"/>
          </p:cNvSpPr>
          <p:nvPr>
            <p:ph idx="21"/>
          </p:nvPr>
        </p:nvSpPr>
        <p:spPr bwMode="gray">
          <a:xfrm>
            <a:off x="519701" y="1015293"/>
            <a:ext cx="3520440" cy="594360"/>
          </a:xfrm>
          <a:prstGeom prst="rect">
            <a:avLst/>
          </a:prstGeom>
          <a:solidFill>
            <a:schemeClr val="accent1"/>
          </a:solidFill>
          <a:ln>
            <a:solidFill>
              <a:schemeClr val="accent1"/>
            </a:solidFill>
          </a:ln>
        </p:spPr>
        <p:txBody>
          <a:bodyPr vert="horz" lIns="91440" tIns="45720" rIns="91440" bIns="45720" rtlCol="0" anchor="ctr" anchorCtr="1">
            <a:normAutofit/>
          </a:bodyPr>
          <a:lstStyle>
            <a:lvl1pPr marL="0" indent="0" algn="ctr">
              <a:buFontTx/>
              <a:buNone/>
              <a:defRPr sz="1500" b="1">
                <a:solidFill>
                  <a:schemeClr val="bg1"/>
                </a:solidFill>
              </a:defRPr>
            </a:lvl1pPr>
            <a:lvl2pPr marL="361950" indent="0">
              <a:buFontTx/>
              <a:buNone/>
              <a:defRPr sz="1900">
                <a:solidFill>
                  <a:srgbClr val="404040"/>
                </a:solidFill>
              </a:defRPr>
            </a:lvl2pPr>
            <a:lvl3pPr marL="1089025" indent="-363538">
              <a:buFontTx/>
              <a:buBlip>
                <a:blip r:embed="rId2"/>
              </a:buBlip>
              <a:defRPr sz="1900">
                <a:solidFill>
                  <a:srgbClr val="404040"/>
                </a:solidFill>
              </a:defRPr>
            </a:lvl3pPr>
            <a:lvl4pPr marL="1436688" indent="-363538">
              <a:buFontTx/>
              <a:buBlip>
                <a:blip r:embed="rId2"/>
              </a:buBlip>
              <a:defRPr sz="1900">
                <a:solidFill>
                  <a:srgbClr val="404040"/>
                </a:solidFill>
              </a:defRPr>
            </a:lvl4pPr>
            <a:lvl5pPr marL="1800225" indent="-363538">
              <a:buFontTx/>
              <a:buBlip>
                <a:blip r:embed="rId2"/>
              </a:buBlip>
              <a:defRPr sz="1900">
                <a:solidFill>
                  <a:srgbClr val="404040"/>
                </a:solidFill>
              </a:defRPr>
            </a:lvl5pPr>
          </a:lstStyle>
          <a:p>
            <a:pPr lvl="0"/>
            <a:r>
              <a:rPr lang="en-US"/>
              <a:t>Edit Master text</a:t>
            </a:r>
          </a:p>
        </p:txBody>
      </p:sp>
      <p:sp>
        <p:nvSpPr>
          <p:cNvPr id="21" name="Text Placeholder 2"/>
          <p:cNvSpPr>
            <a:spLocks noGrp="1"/>
          </p:cNvSpPr>
          <p:nvPr>
            <p:ph idx="23"/>
          </p:nvPr>
        </p:nvSpPr>
        <p:spPr bwMode="gray">
          <a:xfrm>
            <a:off x="4308283" y="1015293"/>
            <a:ext cx="3520440" cy="594360"/>
          </a:xfrm>
          <a:prstGeom prst="rect">
            <a:avLst/>
          </a:prstGeom>
          <a:solidFill>
            <a:schemeClr val="accent1"/>
          </a:solidFill>
          <a:ln>
            <a:solidFill>
              <a:schemeClr val="accent1"/>
            </a:solidFill>
          </a:ln>
        </p:spPr>
        <p:txBody>
          <a:bodyPr vert="horz" lIns="91440" tIns="45720" rIns="91440" bIns="45720" rtlCol="0" anchor="ctr" anchorCtr="1">
            <a:normAutofit/>
          </a:bodyPr>
          <a:lstStyle>
            <a:lvl1pPr marL="0" indent="0" algn="ctr">
              <a:buFontTx/>
              <a:buNone/>
              <a:defRPr sz="1500" b="1">
                <a:solidFill>
                  <a:schemeClr val="bg1"/>
                </a:solidFill>
              </a:defRPr>
            </a:lvl1pPr>
            <a:lvl2pPr marL="361950" indent="0">
              <a:buFontTx/>
              <a:buNone/>
              <a:defRPr sz="1900">
                <a:solidFill>
                  <a:srgbClr val="404040"/>
                </a:solidFill>
              </a:defRPr>
            </a:lvl2pPr>
            <a:lvl3pPr marL="1089025" indent="-363538">
              <a:buFontTx/>
              <a:buBlip>
                <a:blip r:embed="rId2"/>
              </a:buBlip>
              <a:defRPr sz="1900">
                <a:solidFill>
                  <a:srgbClr val="404040"/>
                </a:solidFill>
              </a:defRPr>
            </a:lvl3pPr>
            <a:lvl4pPr marL="1436688" indent="-363538">
              <a:buFontTx/>
              <a:buBlip>
                <a:blip r:embed="rId2"/>
              </a:buBlip>
              <a:defRPr sz="1900">
                <a:solidFill>
                  <a:srgbClr val="404040"/>
                </a:solidFill>
              </a:defRPr>
            </a:lvl4pPr>
            <a:lvl5pPr marL="1800225" indent="-363538">
              <a:buFontTx/>
              <a:buBlip>
                <a:blip r:embed="rId2"/>
              </a:buBlip>
              <a:defRPr sz="1900">
                <a:solidFill>
                  <a:srgbClr val="404040"/>
                </a:solidFill>
              </a:defRPr>
            </a:lvl5pPr>
          </a:lstStyle>
          <a:p>
            <a:pPr lvl="0"/>
            <a:r>
              <a:rPr lang="en-US"/>
              <a:t>Edit Master text</a:t>
            </a:r>
          </a:p>
        </p:txBody>
      </p:sp>
      <p:sp>
        <p:nvSpPr>
          <p:cNvPr id="22" name="Text Placeholder 2"/>
          <p:cNvSpPr>
            <a:spLocks noGrp="1"/>
          </p:cNvSpPr>
          <p:nvPr>
            <p:ph idx="24"/>
          </p:nvPr>
        </p:nvSpPr>
        <p:spPr bwMode="gray">
          <a:xfrm>
            <a:off x="8100078" y="1015293"/>
            <a:ext cx="3520440" cy="594360"/>
          </a:xfrm>
          <a:prstGeom prst="rect">
            <a:avLst/>
          </a:prstGeom>
          <a:solidFill>
            <a:schemeClr val="accent1"/>
          </a:solidFill>
          <a:ln>
            <a:solidFill>
              <a:schemeClr val="accent1"/>
            </a:solidFill>
          </a:ln>
        </p:spPr>
        <p:txBody>
          <a:bodyPr vert="horz" lIns="91440" tIns="45720" rIns="91440" bIns="45720" rtlCol="0" anchor="ctr" anchorCtr="1">
            <a:normAutofit/>
          </a:bodyPr>
          <a:lstStyle>
            <a:lvl1pPr marL="0" indent="0" algn="ctr">
              <a:buFontTx/>
              <a:buNone/>
              <a:defRPr sz="1500" b="1">
                <a:solidFill>
                  <a:schemeClr val="bg1"/>
                </a:solidFill>
              </a:defRPr>
            </a:lvl1pPr>
            <a:lvl2pPr marL="361950" indent="0">
              <a:buFontTx/>
              <a:buNone/>
              <a:defRPr sz="1900">
                <a:solidFill>
                  <a:srgbClr val="404040"/>
                </a:solidFill>
              </a:defRPr>
            </a:lvl2pPr>
            <a:lvl3pPr marL="1089025" indent="-363538">
              <a:buFontTx/>
              <a:buBlip>
                <a:blip r:embed="rId2"/>
              </a:buBlip>
              <a:defRPr sz="1900">
                <a:solidFill>
                  <a:srgbClr val="404040"/>
                </a:solidFill>
              </a:defRPr>
            </a:lvl3pPr>
            <a:lvl4pPr marL="1436688" indent="-363538">
              <a:buFontTx/>
              <a:buBlip>
                <a:blip r:embed="rId2"/>
              </a:buBlip>
              <a:defRPr sz="1900">
                <a:solidFill>
                  <a:srgbClr val="404040"/>
                </a:solidFill>
              </a:defRPr>
            </a:lvl4pPr>
            <a:lvl5pPr marL="1800225" indent="-363538">
              <a:buFontTx/>
              <a:buBlip>
                <a:blip r:embed="rId2"/>
              </a:buBlip>
              <a:defRPr sz="1900">
                <a:solidFill>
                  <a:srgbClr val="404040"/>
                </a:solidFill>
              </a:defRPr>
            </a:lvl5pPr>
          </a:lstStyle>
          <a:p>
            <a:pPr lvl="0"/>
            <a:r>
              <a:rPr lang="en-US"/>
              <a:t>Edit Master text</a:t>
            </a:r>
          </a:p>
        </p:txBody>
      </p:sp>
      <p:sp>
        <p:nvSpPr>
          <p:cNvPr id="23" name="Text Placeholder 2"/>
          <p:cNvSpPr>
            <a:spLocks noGrp="1"/>
          </p:cNvSpPr>
          <p:nvPr>
            <p:ph idx="17"/>
          </p:nvPr>
        </p:nvSpPr>
        <p:spPr bwMode="gray">
          <a:xfrm>
            <a:off x="519701" y="1765738"/>
            <a:ext cx="3520440" cy="4543624"/>
          </a:xfrm>
          <a:prstGeom prst="rect">
            <a:avLst/>
          </a:prstGeom>
          <a:solidFill>
            <a:schemeClr val="bg2"/>
          </a:solidFill>
          <a:ln>
            <a:solidFill>
              <a:schemeClr val="bg2"/>
            </a:solidFill>
          </a:ln>
        </p:spPr>
        <p:txBody>
          <a:bodyPr vert="horz" lIns="91440" tIns="45720" rIns="91440" bIns="45720" rtlCol="0" anchor="t" anchorCtr="0">
            <a:normAutofit/>
          </a:bodyPr>
          <a:lstStyle>
            <a:lvl1pPr marL="23653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1pPr>
            <a:lvl2pPr marL="473075"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2pPr>
            <a:lvl3pPr marL="709613"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3pPr>
            <a:lvl4pPr marL="946150"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4pPr>
            <a:lvl5pPr marL="118268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2"/>
          <p:cNvSpPr>
            <a:spLocks noGrp="1"/>
          </p:cNvSpPr>
          <p:nvPr>
            <p:ph idx="25"/>
          </p:nvPr>
        </p:nvSpPr>
        <p:spPr bwMode="gray">
          <a:xfrm>
            <a:off x="4308283" y="1765738"/>
            <a:ext cx="3520440" cy="4543624"/>
          </a:xfrm>
          <a:prstGeom prst="rect">
            <a:avLst/>
          </a:prstGeom>
          <a:solidFill>
            <a:schemeClr val="bg2"/>
          </a:solidFill>
          <a:ln>
            <a:solidFill>
              <a:schemeClr val="bg2"/>
            </a:solidFill>
          </a:ln>
        </p:spPr>
        <p:txBody>
          <a:bodyPr vert="horz" lIns="91440" tIns="45720" rIns="91440" bIns="45720" rtlCol="0" anchor="t" anchorCtr="0">
            <a:normAutofit/>
          </a:bodyPr>
          <a:lstStyle>
            <a:lvl1pPr marL="23653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1pPr>
            <a:lvl2pPr marL="473075"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2pPr>
            <a:lvl3pPr marL="709613"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3pPr>
            <a:lvl4pPr marL="946150"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4pPr>
            <a:lvl5pPr marL="118268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Text Placeholder 2"/>
          <p:cNvSpPr>
            <a:spLocks noGrp="1"/>
          </p:cNvSpPr>
          <p:nvPr>
            <p:ph idx="26"/>
          </p:nvPr>
        </p:nvSpPr>
        <p:spPr bwMode="gray">
          <a:xfrm>
            <a:off x="8100078" y="1765738"/>
            <a:ext cx="3520440" cy="4543624"/>
          </a:xfrm>
          <a:prstGeom prst="rect">
            <a:avLst/>
          </a:prstGeom>
          <a:solidFill>
            <a:schemeClr val="bg2"/>
          </a:solidFill>
          <a:ln>
            <a:solidFill>
              <a:schemeClr val="bg2"/>
            </a:solidFill>
          </a:ln>
        </p:spPr>
        <p:txBody>
          <a:bodyPr vert="horz" lIns="91440" tIns="45720" rIns="91440" bIns="45720" rtlCol="0" anchor="t" anchorCtr="0">
            <a:normAutofit/>
          </a:bodyPr>
          <a:lstStyle>
            <a:lvl1pPr marL="23653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1pPr>
            <a:lvl2pPr marL="473075"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2pPr>
            <a:lvl3pPr marL="709613"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3pPr>
            <a:lvl4pPr marL="946150"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4pPr>
            <a:lvl5pPr marL="118268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0946483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 Header">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19701" y="229975"/>
            <a:ext cx="11100816" cy="694944"/>
          </a:xfrm>
        </p:spPr>
        <p:txBody>
          <a:bodyPr vert="horz" lIns="91440" tIns="45720" rIns="91440" bIns="45720" rtlCol="0" anchor="ctr">
            <a:noAutofit/>
          </a:bodyPr>
          <a:lstStyle>
            <a:lvl1pPr>
              <a:defRPr lang="en-US" dirty="0"/>
            </a:lvl1pPr>
          </a:lstStyle>
          <a:p>
            <a:pPr lvl="0"/>
            <a:r>
              <a:rPr lang="en-US"/>
              <a:t>Click to edit Master title style</a:t>
            </a:r>
          </a:p>
        </p:txBody>
      </p:sp>
      <p:sp>
        <p:nvSpPr>
          <p:cNvPr id="4" name="Date Placeholder 3"/>
          <p:cNvSpPr>
            <a:spLocks noGrp="1"/>
          </p:cNvSpPr>
          <p:nvPr>
            <p:ph type="dt" sz="half" idx="10"/>
          </p:nvPr>
        </p:nvSpPr>
        <p:spPr bwMode="gray"/>
        <p:txBody>
          <a:bodyPr/>
          <a:lstStyle/>
          <a:p>
            <a:fld id="{EA6D945D-02F8-453C-A84F-BB95184FEE63}" type="datetime1">
              <a:rPr lang="en-US" smtClean="0"/>
              <a:t>9/3/2025</a:t>
            </a:fld>
            <a:endParaRPr lang="en-US"/>
          </a:p>
        </p:txBody>
      </p:sp>
      <p:sp>
        <p:nvSpPr>
          <p:cNvPr id="5" name="Footer Placeholder 4"/>
          <p:cNvSpPr>
            <a:spLocks noGrp="1"/>
          </p:cNvSpPr>
          <p:nvPr>
            <p:ph type="ftr" sz="quarter" idx="11"/>
          </p:nvPr>
        </p:nvSpPr>
        <p:spPr bwMode="gray"/>
        <p:txBody>
          <a:bodyPr/>
          <a:lstStyle/>
          <a:p>
            <a:endParaRPr lang="en-US"/>
          </a:p>
        </p:txBody>
      </p:sp>
      <p:sp>
        <p:nvSpPr>
          <p:cNvPr id="6" name="Slide Number Placeholder 5"/>
          <p:cNvSpPr>
            <a:spLocks noGrp="1"/>
          </p:cNvSpPr>
          <p:nvPr>
            <p:ph type="sldNum" sz="quarter" idx="12"/>
          </p:nvPr>
        </p:nvSpPr>
        <p:spPr bwMode="gray"/>
        <p:txBody>
          <a:bodyPr/>
          <a:lstStyle/>
          <a:p>
            <a:fld id="{4B1FDE73-3F49-4102-8A6C-354E776F6B4E}" type="slidenum">
              <a:rPr lang="en-US" smtClean="0"/>
              <a:t>‹#›</a:t>
            </a:fld>
            <a:endParaRPr lang="en-US"/>
          </a:p>
        </p:txBody>
      </p:sp>
      <p:sp>
        <p:nvSpPr>
          <p:cNvPr id="20" name="Text Placeholder 2"/>
          <p:cNvSpPr>
            <a:spLocks noGrp="1"/>
          </p:cNvSpPr>
          <p:nvPr>
            <p:ph idx="23"/>
          </p:nvPr>
        </p:nvSpPr>
        <p:spPr bwMode="gray">
          <a:xfrm>
            <a:off x="519701" y="1015293"/>
            <a:ext cx="5413248" cy="594360"/>
          </a:xfrm>
          <a:prstGeom prst="rect">
            <a:avLst/>
          </a:prstGeom>
          <a:solidFill>
            <a:schemeClr val="accent1"/>
          </a:solidFill>
          <a:ln>
            <a:solidFill>
              <a:schemeClr val="accent1"/>
            </a:solidFill>
          </a:ln>
        </p:spPr>
        <p:txBody>
          <a:bodyPr vert="horz" lIns="91440" tIns="45720" rIns="91440" bIns="45720" rtlCol="0" anchor="ctr" anchorCtr="1">
            <a:normAutofit/>
          </a:bodyPr>
          <a:lstStyle>
            <a:lvl1pPr marL="0" indent="0" algn="ctr">
              <a:buFontTx/>
              <a:buNone/>
              <a:defRPr sz="1500" b="1">
                <a:solidFill>
                  <a:schemeClr val="bg1"/>
                </a:solidFill>
              </a:defRPr>
            </a:lvl1pPr>
            <a:lvl2pPr marL="361950" indent="0">
              <a:buFontTx/>
              <a:buNone/>
              <a:defRPr sz="1900">
                <a:solidFill>
                  <a:srgbClr val="404040"/>
                </a:solidFill>
              </a:defRPr>
            </a:lvl2pPr>
            <a:lvl3pPr marL="1089025" indent="-363538">
              <a:buFontTx/>
              <a:buBlip>
                <a:blip r:embed="rId2"/>
              </a:buBlip>
              <a:defRPr sz="1900">
                <a:solidFill>
                  <a:srgbClr val="404040"/>
                </a:solidFill>
              </a:defRPr>
            </a:lvl3pPr>
            <a:lvl4pPr marL="1436688" indent="-363538">
              <a:buFontTx/>
              <a:buBlip>
                <a:blip r:embed="rId2"/>
              </a:buBlip>
              <a:defRPr sz="1900">
                <a:solidFill>
                  <a:srgbClr val="404040"/>
                </a:solidFill>
              </a:defRPr>
            </a:lvl4pPr>
            <a:lvl5pPr marL="1800225" indent="-363538">
              <a:buFontTx/>
              <a:buBlip>
                <a:blip r:embed="rId2"/>
              </a:buBlip>
              <a:defRPr sz="1900">
                <a:solidFill>
                  <a:srgbClr val="404040"/>
                </a:solidFill>
              </a:defRPr>
            </a:lvl5pPr>
          </a:lstStyle>
          <a:p>
            <a:pPr lvl="0"/>
            <a:r>
              <a:rPr lang="en-US"/>
              <a:t>Edit Master text</a:t>
            </a:r>
          </a:p>
        </p:txBody>
      </p:sp>
      <p:sp>
        <p:nvSpPr>
          <p:cNvPr id="21" name="Text Placeholder 2"/>
          <p:cNvSpPr>
            <a:spLocks noGrp="1"/>
          </p:cNvSpPr>
          <p:nvPr>
            <p:ph idx="24"/>
          </p:nvPr>
        </p:nvSpPr>
        <p:spPr bwMode="gray">
          <a:xfrm>
            <a:off x="6207269" y="1015293"/>
            <a:ext cx="5413248" cy="594360"/>
          </a:xfrm>
          <a:prstGeom prst="rect">
            <a:avLst/>
          </a:prstGeom>
          <a:solidFill>
            <a:schemeClr val="accent1"/>
          </a:solidFill>
          <a:ln>
            <a:solidFill>
              <a:schemeClr val="accent1"/>
            </a:solidFill>
          </a:ln>
        </p:spPr>
        <p:txBody>
          <a:bodyPr vert="horz" lIns="91440" tIns="45720" rIns="91440" bIns="45720" rtlCol="0" anchor="ctr" anchorCtr="1">
            <a:normAutofit/>
          </a:bodyPr>
          <a:lstStyle>
            <a:lvl1pPr marL="0" indent="0" algn="ctr">
              <a:buFontTx/>
              <a:buNone/>
              <a:defRPr sz="1500" b="1">
                <a:solidFill>
                  <a:schemeClr val="bg1"/>
                </a:solidFill>
              </a:defRPr>
            </a:lvl1pPr>
            <a:lvl2pPr marL="361950" indent="0">
              <a:buFontTx/>
              <a:buNone/>
              <a:defRPr sz="1900">
                <a:solidFill>
                  <a:srgbClr val="404040"/>
                </a:solidFill>
              </a:defRPr>
            </a:lvl2pPr>
            <a:lvl3pPr marL="1089025" indent="-363538">
              <a:buFontTx/>
              <a:buBlip>
                <a:blip r:embed="rId2"/>
              </a:buBlip>
              <a:defRPr sz="1900">
                <a:solidFill>
                  <a:srgbClr val="404040"/>
                </a:solidFill>
              </a:defRPr>
            </a:lvl3pPr>
            <a:lvl4pPr marL="1436688" indent="-363538">
              <a:buFontTx/>
              <a:buBlip>
                <a:blip r:embed="rId2"/>
              </a:buBlip>
              <a:defRPr sz="1900">
                <a:solidFill>
                  <a:srgbClr val="404040"/>
                </a:solidFill>
              </a:defRPr>
            </a:lvl4pPr>
            <a:lvl5pPr marL="1800225" indent="-363538">
              <a:buFontTx/>
              <a:buBlip>
                <a:blip r:embed="rId2"/>
              </a:buBlip>
              <a:defRPr sz="1900">
                <a:solidFill>
                  <a:srgbClr val="404040"/>
                </a:solidFill>
              </a:defRPr>
            </a:lvl5pPr>
          </a:lstStyle>
          <a:p>
            <a:pPr lvl="0"/>
            <a:r>
              <a:rPr lang="en-US"/>
              <a:t>Edit Master text</a:t>
            </a:r>
          </a:p>
        </p:txBody>
      </p:sp>
      <p:sp>
        <p:nvSpPr>
          <p:cNvPr id="22" name="Text Placeholder 2"/>
          <p:cNvSpPr>
            <a:spLocks noGrp="1"/>
          </p:cNvSpPr>
          <p:nvPr>
            <p:ph idx="25"/>
          </p:nvPr>
        </p:nvSpPr>
        <p:spPr bwMode="gray">
          <a:xfrm>
            <a:off x="519701" y="3732134"/>
            <a:ext cx="5413248" cy="594360"/>
          </a:xfrm>
          <a:prstGeom prst="rect">
            <a:avLst/>
          </a:prstGeom>
          <a:solidFill>
            <a:schemeClr val="accent1"/>
          </a:solidFill>
          <a:ln>
            <a:solidFill>
              <a:schemeClr val="accent1"/>
            </a:solidFill>
          </a:ln>
        </p:spPr>
        <p:txBody>
          <a:bodyPr vert="horz" lIns="91440" tIns="45720" rIns="91440" bIns="45720" rtlCol="0" anchor="ctr" anchorCtr="1">
            <a:normAutofit/>
          </a:bodyPr>
          <a:lstStyle>
            <a:lvl1pPr marL="0" indent="0" algn="ctr">
              <a:buFontTx/>
              <a:buNone/>
              <a:defRPr sz="1500" b="1">
                <a:solidFill>
                  <a:schemeClr val="bg1"/>
                </a:solidFill>
              </a:defRPr>
            </a:lvl1pPr>
            <a:lvl2pPr marL="361950" indent="0">
              <a:buFontTx/>
              <a:buNone/>
              <a:defRPr sz="1900">
                <a:solidFill>
                  <a:srgbClr val="404040"/>
                </a:solidFill>
              </a:defRPr>
            </a:lvl2pPr>
            <a:lvl3pPr marL="1089025" indent="-363538">
              <a:buFontTx/>
              <a:buBlip>
                <a:blip r:embed="rId2"/>
              </a:buBlip>
              <a:defRPr sz="1900">
                <a:solidFill>
                  <a:srgbClr val="404040"/>
                </a:solidFill>
              </a:defRPr>
            </a:lvl3pPr>
            <a:lvl4pPr marL="1436688" indent="-363538">
              <a:buFontTx/>
              <a:buBlip>
                <a:blip r:embed="rId2"/>
              </a:buBlip>
              <a:defRPr sz="1900">
                <a:solidFill>
                  <a:srgbClr val="404040"/>
                </a:solidFill>
              </a:defRPr>
            </a:lvl4pPr>
            <a:lvl5pPr marL="1800225" indent="-363538">
              <a:buFontTx/>
              <a:buBlip>
                <a:blip r:embed="rId2"/>
              </a:buBlip>
              <a:defRPr sz="1900">
                <a:solidFill>
                  <a:srgbClr val="404040"/>
                </a:solidFill>
              </a:defRPr>
            </a:lvl5pPr>
          </a:lstStyle>
          <a:p>
            <a:pPr lvl="0"/>
            <a:r>
              <a:rPr lang="en-US"/>
              <a:t>Edit Master text</a:t>
            </a:r>
          </a:p>
        </p:txBody>
      </p:sp>
      <p:sp>
        <p:nvSpPr>
          <p:cNvPr id="23" name="Text Placeholder 2"/>
          <p:cNvSpPr>
            <a:spLocks noGrp="1"/>
          </p:cNvSpPr>
          <p:nvPr>
            <p:ph idx="26"/>
          </p:nvPr>
        </p:nvSpPr>
        <p:spPr bwMode="gray">
          <a:xfrm>
            <a:off x="6207269" y="3732134"/>
            <a:ext cx="5413248" cy="594360"/>
          </a:xfrm>
          <a:prstGeom prst="rect">
            <a:avLst/>
          </a:prstGeom>
          <a:solidFill>
            <a:schemeClr val="accent1"/>
          </a:solidFill>
          <a:ln>
            <a:solidFill>
              <a:schemeClr val="accent1"/>
            </a:solidFill>
          </a:ln>
        </p:spPr>
        <p:txBody>
          <a:bodyPr vert="horz" lIns="91440" tIns="45720" rIns="91440" bIns="45720" rtlCol="0" anchor="ctr" anchorCtr="1">
            <a:normAutofit/>
          </a:bodyPr>
          <a:lstStyle>
            <a:lvl1pPr marL="0" indent="0" algn="ctr">
              <a:buFontTx/>
              <a:buNone/>
              <a:defRPr sz="1500" b="1">
                <a:solidFill>
                  <a:schemeClr val="bg1"/>
                </a:solidFill>
              </a:defRPr>
            </a:lvl1pPr>
            <a:lvl2pPr marL="361950" indent="0">
              <a:buFontTx/>
              <a:buNone/>
              <a:defRPr sz="1900">
                <a:solidFill>
                  <a:srgbClr val="404040"/>
                </a:solidFill>
              </a:defRPr>
            </a:lvl2pPr>
            <a:lvl3pPr marL="1089025" indent="-363538">
              <a:buFontTx/>
              <a:buBlip>
                <a:blip r:embed="rId2"/>
              </a:buBlip>
              <a:defRPr sz="1900">
                <a:solidFill>
                  <a:srgbClr val="404040"/>
                </a:solidFill>
              </a:defRPr>
            </a:lvl3pPr>
            <a:lvl4pPr marL="1436688" indent="-363538">
              <a:buFontTx/>
              <a:buBlip>
                <a:blip r:embed="rId2"/>
              </a:buBlip>
              <a:defRPr sz="1900">
                <a:solidFill>
                  <a:srgbClr val="404040"/>
                </a:solidFill>
              </a:defRPr>
            </a:lvl4pPr>
            <a:lvl5pPr marL="1800225" indent="-363538">
              <a:buFontTx/>
              <a:buBlip>
                <a:blip r:embed="rId2"/>
              </a:buBlip>
              <a:defRPr sz="1900">
                <a:solidFill>
                  <a:srgbClr val="404040"/>
                </a:solidFill>
              </a:defRPr>
            </a:lvl5pPr>
          </a:lstStyle>
          <a:p>
            <a:pPr lvl="0"/>
            <a:r>
              <a:rPr lang="en-US"/>
              <a:t>Edit Master text</a:t>
            </a:r>
          </a:p>
        </p:txBody>
      </p:sp>
      <p:sp>
        <p:nvSpPr>
          <p:cNvPr id="24" name="Text Placeholder 2"/>
          <p:cNvSpPr>
            <a:spLocks noGrp="1"/>
          </p:cNvSpPr>
          <p:nvPr>
            <p:ph idx="17"/>
          </p:nvPr>
        </p:nvSpPr>
        <p:spPr bwMode="gray">
          <a:xfrm>
            <a:off x="519700" y="1751922"/>
            <a:ext cx="5413248" cy="1837944"/>
          </a:xfrm>
          <a:prstGeom prst="rect">
            <a:avLst/>
          </a:prstGeom>
          <a:solidFill>
            <a:schemeClr val="bg2"/>
          </a:solidFill>
          <a:ln>
            <a:solidFill>
              <a:schemeClr val="bg2"/>
            </a:solidFill>
          </a:ln>
        </p:spPr>
        <p:txBody>
          <a:bodyPr vert="horz" lIns="91440" tIns="45720" rIns="91440" bIns="45720" rtlCol="0" anchor="t" anchorCtr="0">
            <a:normAutofit/>
          </a:bodyPr>
          <a:lstStyle>
            <a:lvl1pPr marL="23653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1pPr>
            <a:lvl2pPr marL="473075"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2pPr>
            <a:lvl3pPr marL="709613"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3pPr>
            <a:lvl4pPr marL="946150"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4pPr>
            <a:lvl5pPr marL="118268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Text Placeholder 2"/>
          <p:cNvSpPr>
            <a:spLocks noGrp="1"/>
          </p:cNvSpPr>
          <p:nvPr>
            <p:ph idx="27"/>
          </p:nvPr>
        </p:nvSpPr>
        <p:spPr bwMode="gray">
          <a:xfrm>
            <a:off x="6211614" y="1751922"/>
            <a:ext cx="5408903" cy="1837944"/>
          </a:xfrm>
          <a:prstGeom prst="rect">
            <a:avLst/>
          </a:prstGeom>
          <a:solidFill>
            <a:schemeClr val="bg2"/>
          </a:solidFill>
          <a:ln>
            <a:solidFill>
              <a:schemeClr val="bg2"/>
            </a:solidFill>
          </a:ln>
        </p:spPr>
        <p:txBody>
          <a:bodyPr vert="horz" lIns="91440" tIns="45720" rIns="91440" bIns="45720" rtlCol="0" anchor="t" anchorCtr="0">
            <a:normAutofit/>
          </a:bodyPr>
          <a:lstStyle>
            <a:lvl1pPr marL="23653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1pPr>
            <a:lvl2pPr marL="473075"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2pPr>
            <a:lvl3pPr marL="709613"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3pPr>
            <a:lvl4pPr marL="946150"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4pPr>
            <a:lvl5pPr marL="118268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Text Placeholder 2"/>
          <p:cNvSpPr>
            <a:spLocks noGrp="1"/>
          </p:cNvSpPr>
          <p:nvPr>
            <p:ph idx="29"/>
          </p:nvPr>
        </p:nvSpPr>
        <p:spPr bwMode="gray">
          <a:xfrm>
            <a:off x="519700" y="4471418"/>
            <a:ext cx="5413248" cy="1837944"/>
          </a:xfrm>
          <a:prstGeom prst="rect">
            <a:avLst/>
          </a:prstGeom>
          <a:solidFill>
            <a:schemeClr val="bg2"/>
          </a:solidFill>
          <a:ln>
            <a:solidFill>
              <a:schemeClr val="bg2"/>
            </a:solidFill>
          </a:ln>
        </p:spPr>
        <p:txBody>
          <a:bodyPr vert="horz" lIns="91440" tIns="45720" rIns="91440" bIns="45720" rtlCol="0" anchor="t" anchorCtr="0">
            <a:normAutofit/>
          </a:bodyPr>
          <a:lstStyle>
            <a:lvl1pPr marL="23653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1pPr>
            <a:lvl2pPr marL="473075"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2pPr>
            <a:lvl3pPr marL="709613"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3pPr>
            <a:lvl4pPr marL="946150"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4pPr>
            <a:lvl5pPr marL="118268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2"/>
          <p:cNvSpPr>
            <a:spLocks noGrp="1"/>
          </p:cNvSpPr>
          <p:nvPr>
            <p:ph idx="30"/>
          </p:nvPr>
        </p:nvSpPr>
        <p:spPr bwMode="gray">
          <a:xfrm>
            <a:off x="6211614" y="4471418"/>
            <a:ext cx="5408903" cy="1837944"/>
          </a:xfrm>
          <a:prstGeom prst="rect">
            <a:avLst/>
          </a:prstGeom>
          <a:solidFill>
            <a:schemeClr val="bg2"/>
          </a:solidFill>
          <a:ln>
            <a:solidFill>
              <a:schemeClr val="bg2"/>
            </a:solidFill>
          </a:ln>
        </p:spPr>
        <p:txBody>
          <a:bodyPr vert="horz" lIns="91440" tIns="45720" rIns="91440" bIns="45720" rtlCol="0" anchor="t" anchorCtr="0">
            <a:normAutofit/>
          </a:bodyPr>
          <a:lstStyle>
            <a:lvl1pPr marL="23653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1pPr>
            <a:lvl2pPr marL="473075"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2pPr>
            <a:lvl3pPr marL="709613"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3pPr>
            <a:lvl4pPr marL="946150"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4pPr>
            <a:lvl5pPr marL="118268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9710760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6 Header">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19701" y="229975"/>
            <a:ext cx="11100816" cy="694944"/>
          </a:xfrm>
        </p:spPr>
        <p:txBody>
          <a:bodyPr vert="horz" lIns="91440" tIns="45720" rIns="91440" bIns="45720" rtlCol="0" anchor="ctr">
            <a:noAutofit/>
          </a:bodyPr>
          <a:lstStyle>
            <a:lvl1pPr>
              <a:defRPr lang="en-US" dirty="0"/>
            </a:lvl1pPr>
          </a:lstStyle>
          <a:p>
            <a:pPr lvl="0"/>
            <a:r>
              <a:rPr lang="en-US"/>
              <a:t>Click to edit Master title style</a:t>
            </a:r>
          </a:p>
        </p:txBody>
      </p:sp>
      <p:sp>
        <p:nvSpPr>
          <p:cNvPr id="4" name="Date Placeholder 3"/>
          <p:cNvSpPr>
            <a:spLocks noGrp="1"/>
          </p:cNvSpPr>
          <p:nvPr>
            <p:ph type="dt" sz="half" idx="10"/>
          </p:nvPr>
        </p:nvSpPr>
        <p:spPr bwMode="gray"/>
        <p:txBody>
          <a:bodyPr/>
          <a:lstStyle/>
          <a:p>
            <a:fld id="{EA6D945D-02F8-453C-A84F-BB95184FEE63}" type="datetime1">
              <a:rPr lang="en-US" smtClean="0"/>
              <a:t>9/3/2025</a:t>
            </a:fld>
            <a:endParaRPr lang="en-US"/>
          </a:p>
        </p:txBody>
      </p:sp>
      <p:sp>
        <p:nvSpPr>
          <p:cNvPr id="5" name="Footer Placeholder 4"/>
          <p:cNvSpPr>
            <a:spLocks noGrp="1"/>
          </p:cNvSpPr>
          <p:nvPr>
            <p:ph type="ftr" sz="quarter" idx="11"/>
          </p:nvPr>
        </p:nvSpPr>
        <p:spPr bwMode="gray"/>
        <p:txBody>
          <a:bodyPr/>
          <a:lstStyle/>
          <a:p>
            <a:endParaRPr lang="en-US"/>
          </a:p>
        </p:txBody>
      </p:sp>
      <p:sp>
        <p:nvSpPr>
          <p:cNvPr id="6" name="Slide Number Placeholder 5"/>
          <p:cNvSpPr>
            <a:spLocks noGrp="1"/>
          </p:cNvSpPr>
          <p:nvPr>
            <p:ph type="sldNum" sz="quarter" idx="12"/>
          </p:nvPr>
        </p:nvSpPr>
        <p:spPr bwMode="gray"/>
        <p:txBody>
          <a:bodyPr/>
          <a:lstStyle/>
          <a:p>
            <a:fld id="{4B1FDE73-3F49-4102-8A6C-354E776F6B4E}" type="slidenum">
              <a:rPr lang="en-US" smtClean="0"/>
              <a:t>‹#›</a:t>
            </a:fld>
            <a:endParaRPr lang="en-US"/>
          </a:p>
        </p:txBody>
      </p:sp>
      <p:sp>
        <p:nvSpPr>
          <p:cNvPr id="21" name="Text Placeholder 2"/>
          <p:cNvSpPr>
            <a:spLocks noGrp="1"/>
          </p:cNvSpPr>
          <p:nvPr>
            <p:ph idx="24"/>
          </p:nvPr>
        </p:nvSpPr>
        <p:spPr bwMode="gray">
          <a:xfrm>
            <a:off x="519701" y="1015293"/>
            <a:ext cx="3520440" cy="594360"/>
          </a:xfrm>
          <a:prstGeom prst="rect">
            <a:avLst/>
          </a:prstGeom>
          <a:solidFill>
            <a:schemeClr val="accent1"/>
          </a:solidFill>
          <a:ln>
            <a:solidFill>
              <a:schemeClr val="accent1"/>
            </a:solidFill>
          </a:ln>
        </p:spPr>
        <p:txBody>
          <a:bodyPr vert="horz" lIns="91440" tIns="45720" rIns="91440" bIns="45720" rtlCol="0" anchor="ctr" anchorCtr="1">
            <a:normAutofit/>
          </a:bodyPr>
          <a:lstStyle>
            <a:lvl1pPr marL="0" indent="0" algn="ctr">
              <a:buFontTx/>
              <a:buNone/>
              <a:defRPr sz="1500" b="1">
                <a:solidFill>
                  <a:schemeClr val="bg1"/>
                </a:solidFill>
              </a:defRPr>
            </a:lvl1pPr>
            <a:lvl2pPr marL="361950" indent="0">
              <a:buFontTx/>
              <a:buNone/>
              <a:defRPr sz="1900">
                <a:solidFill>
                  <a:srgbClr val="404040"/>
                </a:solidFill>
              </a:defRPr>
            </a:lvl2pPr>
            <a:lvl3pPr marL="1089025" indent="-363538">
              <a:buFontTx/>
              <a:buBlip>
                <a:blip r:embed="rId2"/>
              </a:buBlip>
              <a:defRPr sz="1900">
                <a:solidFill>
                  <a:srgbClr val="404040"/>
                </a:solidFill>
              </a:defRPr>
            </a:lvl3pPr>
            <a:lvl4pPr marL="1436688" indent="-363538">
              <a:buFontTx/>
              <a:buBlip>
                <a:blip r:embed="rId2"/>
              </a:buBlip>
              <a:defRPr sz="1900">
                <a:solidFill>
                  <a:srgbClr val="404040"/>
                </a:solidFill>
              </a:defRPr>
            </a:lvl4pPr>
            <a:lvl5pPr marL="1800225" indent="-363538">
              <a:buFontTx/>
              <a:buBlip>
                <a:blip r:embed="rId2"/>
              </a:buBlip>
              <a:defRPr sz="1900">
                <a:solidFill>
                  <a:srgbClr val="404040"/>
                </a:solidFill>
              </a:defRPr>
            </a:lvl5pPr>
          </a:lstStyle>
          <a:p>
            <a:pPr lvl="0"/>
            <a:r>
              <a:rPr lang="en-US"/>
              <a:t>Edit Master text</a:t>
            </a:r>
          </a:p>
        </p:txBody>
      </p:sp>
      <p:sp>
        <p:nvSpPr>
          <p:cNvPr id="22" name="Text Placeholder 2"/>
          <p:cNvSpPr>
            <a:spLocks noGrp="1"/>
          </p:cNvSpPr>
          <p:nvPr>
            <p:ph idx="25"/>
          </p:nvPr>
        </p:nvSpPr>
        <p:spPr bwMode="gray">
          <a:xfrm>
            <a:off x="519700" y="1751922"/>
            <a:ext cx="3520440" cy="1837944"/>
          </a:xfrm>
          <a:prstGeom prst="rect">
            <a:avLst/>
          </a:prstGeom>
          <a:solidFill>
            <a:schemeClr val="bg2"/>
          </a:solidFill>
          <a:ln>
            <a:solidFill>
              <a:schemeClr val="bg2"/>
            </a:solidFill>
          </a:ln>
        </p:spPr>
        <p:txBody>
          <a:bodyPr vert="horz" lIns="91440" tIns="45720" rIns="91440" bIns="45720" rtlCol="0" anchor="t" anchorCtr="0">
            <a:normAutofit/>
          </a:bodyPr>
          <a:lstStyle>
            <a:lvl1pPr marL="23653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1pPr>
            <a:lvl2pPr marL="473075"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2pPr>
            <a:lvl3pPr marL="709613"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3pPr>
            <a:lvl4pPr marL="946150"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4pPr>
            <a:lvl5pPr marL="118268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2"/>
          <p:cNvSpPr>
            <a:spLocks noGrp="1"/>
          </p:cNvSpPr>
          <p:nvPr>
            <p:ph idx="26"/>
          </p:nvPr>
        </p:nvSpPr>
        <p:spPr bwMode="gray">
          <a:xfrm>
            <a:off x="4308283" y="1015293"/>
            <a:ext cx="3520440" cy="594360"/>
          </a:xfrm>
          <a:prstGeom prst="rect">
            <a:avLst/>
          </a:prstGeom>
          <a:solidFill>
            <a:schemeClr val="accent1"/>
          </a:solidFill>
          <a:ln>
            <a:solidFill>
              <a:schemeClr val="accent1"/>
            </a:solidFill>
          </a:ln>
        </p:spPr>
        <p:txBody>
          <a:bodyPr vert="horz" lIns="91440" tIns="45720" rIns="91440" bIns="45720" rtlCol="0" anchor="ctr" anchorCtr="1">
            <a:normAutofit/>
          </a:bodyPr>
          <a:lstStyle>
            <a:lvl1pPr marL="0" indent="0" algn="ctr">
              <a:buFontTx/>
              <a:buNone/>
              <a:defRPr sz="1500" b="1">
                <a:solidFill>
                  <a:schemeClr val="bg1"/>
                </a:solidFill>
              </a:defRPr>
            </a:lvl1pPr>
            <a:lvl2pPr marL="361950" indent="0">
              <a:buFontTx/>
              <a:buNone/>
              <a:defRPr sz="1900">
                <a:solidFill>
                  <a:srgbClr val="404040"/>
                </a:solidFill>
              </a:defRPr>
            </a:lvl2pPr>
            <a:lvl3pPr marL="1089025" indent="-363538">
              <a:buFontTx/>
              <a:buBlip>
                <a:blip r:embed="rId2"/>
              </a:buBlip>
              <a:defRPr sz="1900">
                <a:solidFill>
                  <a:srgbClr val="404040"/>
                </a:solidFill>
              </a:defRPr>
            </a:lvl3pPr>
            <a:lvl4pPr marL="1436688" indent="-363538">
              <a:buFontTx/>
              <a:buBlip>
                <a:blip r:embed="rId2"/>
              </a:buBlip>
              <a:defRPr sz="1900">
                <a:solidFill>
                  <a:srgbClr val="404040"/>
                </a:solidFill>
              </a:defRPr>
            </a:lvl4pPr>
            <a:lvl5pPr marL="1800225" indent="-363538">
              <a:buFontTx/>
              <a:buBlip>
                <a:blip r:embed="rId2"/>
              </a:buBlip>
              <a:defRPr sz="1900">
                <a:solidFill>
                  <a:srgbClr val="404040"/>
                </a:solidFill>
              </a:defRPr>
            </a:lvl5pPr>
          </a:lstStyle>
          <a:p>
            <a:pPr lvl="0"/>
            <a:r>
              <a:rPr lang="en-US"/>
              <a:t>Edit Master text</a:t>
            </a:r>
          </a:p>
        </p:txBody>
      </p:sp>
      <p:sp>
        <p:nvSpPr>
          <p:cNvPr id="24" name="Text Placeholder 2"/>
          <p:cNvSpPr>
            <a:spLocks noGrp="1"/>
          </p:cNvSpPr>
          <p:nvPr>
            <p:ph idx="27"/>
          </p:nvPr>
        </p:nvSpPr>
        <p:spPr bwMode="gray">
          <a:xfrm>
            <a:off x="4308283" y="1751922"/>
            <a:ext cx="3520440" cy="1837944"/>
          </a:xfrm>
          <a:prstGeom prst="rect">
            <a:avLst/>
          </a:prstGeom>
          <a:solidFill>
            <a:schemeClr val="bg2"/>
          </a:solidFill>
          <a:ln>
            <a:solidFill>
              <a:schemeClr val="bg2"/>
            </a:solidFill>
          </a:ln>
        </p:spPr>
        <p:txBody>
          <a:bodyPr vert="horz" lIns="91440" tIns="45720" rIns="91440" bIns="45720" rtlCol="0" anchor="t" anchorCtr="0">
            <a:normAutofit/>
          </a:bodyPr>
          <a:lstStyle>
            <a:lvl1pPr marL="23653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1pPr>
            <a:lvl2pPr marL="473075"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2pPr>
            <a:lvl3pPr marL="709613"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3pPr>
            <a:lvl4pPr marL="946150"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4pPr>
            <a:lvl5pPr marL="118268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Text Placeholder 2"/>
          <p:cNvSpPr>
            <a:spLocks noGrp="1"/>
          </p:cNvSpPr>
          <p:nvPr>
            <p:ph idx="28"/>
          </p:nvPr>
        </p:nvSpPr>
        <p:spPr bwMode="gray">
          <a:xfrm>
            <a:off x="8100078" y="1015293"/>
            <a:ext cx="3520440" cy="594360"/>
          </a:xfrm>
          <a:prstGeom prst="rect">
            <a:avLst/>
          </a:prstGeom>
          <a:solidFill>
            <a:schemeClr val="accent1"/>
          </a:solidFill>
          <a:ln>
            <a:solidFill>
              <a:schemeClr val="accent1"/>
            </a:solidFill>
          </a:ln>
        </p:spPr>
        <p:txBody>
          <a:bodyPr vert="horz" lIns="91440" tIns="45720" rIns="91440" bIns="45720" rtlCol="0" anchor="ctr" anchorCtr="1">
            <a:normAutofit/>
          </a:bodyPr>
          <a:lstStyle>
            <a:lvl1pPr marL="0" indent="0" algn="ctr">
              <a:buFontTx/>
              <a:buNone/>
              <a:defRPr sz="1500" b="1">
                <a:solidFill>
                  <a:schemeClr val="bg1"/>
                </a:solidFill>
              </a:defRPr>
            </a:lvl1pPr>
            <a:lvl2pPr marL="361950" indent="0">
              <a:buFontTx/>
              <a:buNone/>
              <a:defRPr sz="1900">
                <a:solidFill>
                  <a:srgbClr val="404040"/>
                </a:solidFill>
              </a:defRPr>
            </a:lvl2pPr>
            <a:lvl3pPr marL="1089025" indent="-363538">
              <a:buFontTx/>
              <a:buBlip>
                <a:blip r:embed="rId2"/>
              </a:buBlip>
              <a:defRPr sz="1900">
                <a:solidFill>
                  <a:srgbClr val="404040"/>
                </a:solidFill>
              </a:defRPr>
            </a:lvl3pPr>
            <a:lvl4pPr marL="1436688" indent="-363538">
              <a:buFontTx/>
              <a:buBlip>
                <a:blip r:embed="rId2"/>
              </a:buBlip>
              <a:defRPr sz="1900">
                <a:solidFill>
                  <a:srgbClr val="404040"/>
                </a:solidFill>
              </a:defRPr>
            </a:lvl4pPr>
            <a:lvl5pPr marL="1800225" indent="-363538">
              <a:buFontTx/>
              <a:buBlip>
                <a:blip r:embed="rId2"/>
              </a:buBlip>
              <a:defRPr sz="1900">
                <a:solidFill>
                  <a:srgbClr val="404040"/>
                </a:solidFill>
              </a:defRPr>
            </a:lvl5pPr>
          </a:lstStyle>
          <a:p>
            <a:pPr lvl="0"/>
            <a:r>
              <a:rPr lang="en-US"/>
              <a:t>Edit Master text</a:t>
            </a:r>
          </a:p>
        </p:txBody>
      </p:sp>
      <p:sp>
        <p:nvSpPr>
          <p:cNvPr id="26" name="Text Placeholder 2"/>
          <p:cNvSpPr>
            <a:spLocks noGrp="1"/>
          </p:cNvSpPr>
          <p:nvPr>
            <p:ph idx="29"/>
          </p:nvPr>
        </p:nvSpPr>
        <p:spPr bwMode="gray">
          <a:xfrm>
            <a:off x="8100078" y="1751922"/>
            <a:ext cx="3520440" cy="1837944"/>
          </a:xfrm>
          <a:prstGeom prst="rect">
            <a:avLst/>
          </a:prstGeom>
          <a:solidFill>
            <a:schemeClr val="bg2"/>
          </a:solidFill>
          <a:ln>
            <a:solidFill>
              <a:schemeClr val="bg2"/>
            </a:solidFill>
          </a:ln>
        </p:spPr>
        <p:txBody>
          <a:bodyPr vert="horz" lIns="91440" tIns="45720" rIns="91440" bIns="45720" rtlCol="0" anchor="t" anchorCtr="0">
            <a:normAutofit/>
          </a:bodyPr>
          <a:lstStyle>
            <a:lvl1pPr marL="23653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1pPr>
            <a:lvl2pPr marL="473075"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2pPr>
            <a:lvl3pPr marL="709613"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3pPr>
            <a:lvl4pPr marL="946150"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4pPr>
            <a:lvl5pPr marL="118268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Text Placeholder 2"/>
          <p:cNvSpPr>
            <a:spLocks noGrp="1"/>
          </p:cNvSpPr>
          <p:nvPr>
            <p:ph idx="30"/>
          </p:nvPr>
        </p:nvSpPr>
        <p:spPr bwMode="gray">
          <a:xfrm>
            <a:off x="519701" y="3732134"/>
            <a:ext cx="3520440" cy="594360"/>
          </a:xfrm>
          <a:prstGeom prst="rect">
            <a:avLst/>
          </a:prstGeom>
          <a:solidFill>
            <a:schemeClr val="accent1"/>
          </a:solidFill>
          <a:ln>
            <a:solidFill>
              <a:schemeClr val="accent1"/>
            </a:solidFill>
          </a:ln>
        </p:spPr>
        <p:txBody>
          <a:bodyPr vert="horz" lIns="91440" tIns="45720" rIns="91440" bIns="45720" rtlCol="0" anchor="ctr" anchorCtr="1">
            <a:normAutofit/>
          </a:bodyPr>
          <a:lstStyle>
            <a:lvl1pPr marL="0" indent="0" algn="ctr">
              <a:buFontTx/>
              <a:buNone/>
              <a:defRPr sz="1500" b="1">
                <a:solidFill>
                  <a:schemeClr val="bg1"/>
                </a:solidFill>
              </a:defRPr>
            </a:lvl1pPr>
            <a:lvl2pPr marL="361950" indent="0">
              <a:buFontTx/>
              <a:buNone/>
              <a:defRPr sz="1900">
                <a:solidFill>
                  <a:srgbClr val="404040"/>
                </a:solidFill>
              </a:defRPr>
            </a:lvl2pPr>
            <a:lvl3pPr marL="1089025" indent="-363538">
              <a:buFontTx/>
              <a:buBlip>
                <a:blip r:embed="rId2"/>
              </a:buBlip>
              <a:defRPr sz="1900">
                <a:solidFill>
                  <a:srgbClr val="404040"/>
                </a:solidFill>
              </a:defRPr>
            </a:lvl3pPr>
            <a:lvl4pPr marL="1436688" indent="-363538">
              <a:buFontTx/>
              <a:buBlip>
                <a:blip r:embed="rId2"/>
              </a:buBlip>
              <a:defRPr sz="1900">
                <a:solidFill>
                  <a:srgbClr val="404040"/>
                </a:solidFill>
              </a:defRPr>
            </a:lvl4pPr>
            <a:lvl5pPr marL="1800225" indent="-363538">
              <a:buFontTx/>
              <a:buBlip>
                <a:blip r:embed="rId2"/>
              </a:buBlip>
              <a:defRPr sz="1900">
                <a:solidFill>
                  <a:srgbClr val="404040"/>
                </a:solidFill>
              </a:defRPr>
            </a:lvl5pPr>
          </a:lstStyle>
          <a:p>
            <a:pPr lvl="0"/>
            <a:r>
              <a:rPr lang="en-US"/>
              <a:t>Edit Master text</a:t>
            </a:r>
          </a:p>
        </p:txBody>
      </p:sp>
      <p:sp>
        <p:nvSpPr>
          <p:cNvPr id="28" name="Text Placeholder 2"/>
          <p:cNvSpPr>
            <a:spLocks noGrp="1"/>
          </p:cNvSpPr>
          <p:nvPr>
            <p:ph idx="31"/>
          </p:nvPr>
        </p:nvSpPr>
        <p:spPr bwMode="gray">
          <a:xfrm>
            <a:off x="4308283" y="3732134"/>
            <a:ext cx="3520440" cy="594360"/>
          </a:xfrm>
          <a:prstGeom prst="rect">
            <a:avLst/>
          </a:prstGeom>
          <a:solidFill>
            <a:schemeClr val="accent1"/>
          </a:solidFill>
          <a:ln>
            <a:solidFill>
              <a:schemeClr val="accent1"/>
            </a:solidFill>
          </a:ln>
        </p:spPr>
        <p:txBody>
          <a:bodyPr vert="horz" lIns="91440" tIns="45720" rIns="91440" bIns="45720" rtlCol="0" anchor="ctr" anchorCtr="1">
            <a:normAutofit/>
          </a:bodyPr>
          <a:lstStyle>
            <a:lvl1pPr marL="0" indent="0" algn="ctr">
              <a:buFontTx/>
              <a:buNone/>
              <a:defRPr sz="1500" b="1">
                <a:solidFill>
                  <a:schemeClr val="bg1"/>
                </a:solidFill>
              </a:defRPr>
            </a:lvl1pPr>
            <a:lvl2pPr marL="361950" indent="0">
              <a:buFontTx/>
              <a:buNone/>
              <a:defRPr sz="1900">
                <a:solidFill>
                  <a:srgbClr val="404040"/>
                </a:solidFill>
              </a:defRPr>
            </a:lvl2pPr>
            <a:lvl3pPr marL="1089025" indent="-363538">
              <a:buFontTx/>
              <a:buBlip>
                <a:blip r:embed="rId2"/>
              </a:buBlip>
              <a:defRPr sz="1900">
                <a:solidFill>
                  <a:srgbClr val="404040"/>
                </a:solidFill>
              </a:defRPr>
            </a:lvl3pPr>
            <a:lvl4pPr marL="1436688" indent="-363538">
              <a:buFontTx/>
              <a:buBlip>
                <a:blip r:embed="rId2"/>
              </a:buBlip>
              <a:defRPr sz="1900">
                <a:solidFill>
                  <a:srgbClr val="404040"/>
                </a:solidFill>
              </a:defRPr>
            </a:lvl4pPr>
            <a:lvl5pPr marL="1800225" indent="-363538">
              <a:buFontTx/>
              <a:buBlip>
                <a:blip r:embed="rId2"/>
              </a:buBlip>
              <a:defRPr sz="1900">
                <a:solidFill>
                  <a:srgbClr val="404040"/>
                </a:solidFill>
              </a:defRPr>
            </a:lvl5pPr>
          </a:lstStyle>
          <a:p>
            <a:pPr lvl="0"/>
            <a:r>
              <a:rPr lang="en-US"/>
              <a:t>Edit Master text</a:t>
            </a:r>
          </a:p>
        </p:txBody>
      </p:sp>
      <p:sp>
        <p:nvSpPr>
          <p:cNvPr id="29" name="Text Placeholder 2"/>
          <p:cNvSpPr>
            <a:spLocks noGrp="1"/>
          </p:cNvSpPr>
          <p:nvPr>
            <p:ph idx="32"/>
          </p:nvPr>
        </p:nvSpPr>
        <p:spPr bwMode="gray">
          <a:xfrm>
            <a:off x="8100078" y="3732134"/>
            <a:ext cx="3520440" cy="594360"/>
          </a:xfrm>
          <a:prstGeom prst="rect">
            <a:avLst/>
          </a:prstGeom>
          <a:solidFill>
            <a:schemeClr val="accent1"/>
          </a:solidFill>
          <a:ln>
            <a:solidFill>
              <a:schemeClr val="accent1"/>
            </a:solidFill>
          </a:ln>
        </p:spPr>
        <p:txBody>
          <a:bodyPr vert="horz" lIns="91440" tIns="45720" rIns="91440" bIns="45720" rtlCol="0" anchor="ctr" anchorCtr="1">
            <a:normAutofit/>
          </a:bodyPr>
          <a:lstStyle>
            <a:lvl1pPr marL="0" indent="0" algn="ctr">
              <a:buFontTx/>
              <a:buNone/>
              <a:defRPr sz="1500" b="1">
                <a:solidFill>
                  <a:schemeClr val="bg1"/>
                </a:solidFill>
              </a:defRPr>
            </a:lvl1pPr>
            <a:lvl2pPr marL="361950" indent="0">
              <a:buFontTx/>
              <a:buNone/>
              <a:defRPr sz="1900">
                <a:solidFill>
                  <a:srgbClr val="404040"/>
                </a:solidFill>
              </a:defRPr>
            </a:lvl2pPr>
            <a:lvl3pPr marL="1089025" indent="-363538">
              <a:buFontTx/>
              <a:buBlip>
                <a:blip r:embed="rId2"/>
              </a:buBlip>
              <a:defRPr sz="1900">
                <a:solidFill>
                  <a:srgbClr val="404040"/>
                </a:solidFill>
              </a:defRPr>
            </a:lvl3pPr>
            <a:lvl4pPr marL="1436688" indent="-363538">
              <a:buFontTx/>
              <a:buBlip>
                <a:blip r:embed="rId2"/>
              </a:buBlip>
              <a:defRPr sz="1900">
                <a:solidFill>
                  <a:srgbClr val="404040"/>
                </a:solidFill>
              </a:defRPr>
            </a:lvl4pPr>
            <a:lvl5pPr marL="1800225" indent="-363538">
              <a:buFontTx/>
              <a:buBlip>
                <a:blip r:embed="rId2"/>
              </a:buBlip>
              <a:defRPr sz="1900">
                <a:solidFill>
                  <a:srgbClr val="404040"/>
                </a:solidFill>
              </a:defRPr>
            </a:lvl5pPr>
          </a:lstStyle>
          <a:p>
            <a:pPr lvl="0"/>
            <a:r>
              <a:rPr lang="en-US"/>
              <a:t>Edit Master text</a:t>
            </a:r>
          </a:p>
        </p:txBody>
      </p:sp>
      <p:sp>
        <p:nvSpPr>
          <p:cNvPr id="31" name="Text Placeholder 2"/>
          <p:cNvSpPr>
            <a:spLocks noGrp="1"/>
          </p:cNvSpPr>
          <p:nvPr>
            <p:ph idx="34"/>
          </p:nvPr>
        </p:nvSpPr>
        <p:spPr bwMode="gray">
          <a:xfrm>
            <a:off x="519700" y="4468761"/>
            <a:ext cx="3520440" cy="1837944"/>
          </a:xfrm>
          <a:prstGeom prst="rect">
            <a:avLst/>
          </a:prstGeom>
          <a:solidFill>
            <a:schemeClr val="bg2"/>
          </a:solidFill>
          <a:ln>
            <a:solidFill>
              <a:schemeClr val="bg2"/>
            </a:solidFill>
          </a:ln>
        </p:spPr>
        <p:txBody>
          <a:bodyPr vert="horz" lIns="91440" tIns="45720" rIns="91440" bIns="45720" rtlCol="0" anchor="t" anchorCtr="0">
            <a:normAutofit/>
          </a:bodyPr>
          <a:lstStyle>
            <a:lvl1pPr marL="23653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1pPr>
            <a:lvl2pPr marL="473075"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2pPr>
            <a:lvl3pPr marL="709613"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3pPr>
            <a:lvl4pPr marL="946150"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4pPr>
            <a:lvl5pPr marL="118268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2" name="Text Placeholder 2"/>
          <p:cNvSpPr>
            <a:spLocks noGrp="1"/>
          </p:cNvSpPr>
          <p:nvPr>
            <p:ph idx="35"/>
          </p:nvPr>
        </p:nvSpPr>
        <p:spPr bwMode="gray">
          <a:xfrm>
            <a:off x="4308283" y="4468761"/>
            <a:ext cx="3520440" cy="1837944"/>
          </a:xfrm>
          <a:prstGeom prst="rect">
            <a:avLst/>
          </a:prstGeom>
          <a:solidFill>
            <a:schemeClr val="bg2"/>
          </a:solidFill>
          <a:ln>
            <a:solidFill>
              <a:schemeClr val="bg2"/>
            </a:solidFill>
          </a:ln>
        </p:spPr>
        <p:txBody>
          <a:bodyPr vert="horz" lIns="91440" tIns="45720" rIns="91440" bIns="45720" rtlCol="0" anchor="t" anchorCtr="0">
            <a:normAutofit/>
          </a:bodyPr>
          <a:lstStyle>
            <a:lvl1pPr marL="23653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1pPr>
            <a:lvl2pPr marL="473075"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2pPr>
            <a:lvl3pPr marL="709613"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3pPr>
            <a:lvl4pPr marL="946150"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4pPr>
            <a:lvl5pPr marL="118268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3" name="Text Placeholder 2"/>
          <p:cNvSpPr>
            <a:spLocks noGrp="1"/>
          </p:cNvSpPr>
          <p:nvPr>
            <p:ph idx="36"/>
          </p:nvPr>
        </p:nvSpPr>
        <p:spPr bwMode="gray">
          <a:xfrm>
            <a:off x="8100078" y="4468761"/>
            <a:ext cx="3520440" cy="1837944"/>
          </a:xfrm>
          <a:prstGeom prst="rect">
            <a:avLst/>
          </a:prstGeom>
          <a:solidFill>
            <a:schemeClr val="bg2"/>
          </a:solidFill>
          <a:ln>
            <a:solidFill>
              <a:schemeClr val="bg2"/>
            </a:solidFill>
          </a:ln>
        </p:spPr>
        <p:txBody>
          <a:bodyPr vert="horz" lIns="91440" tIns="45720" rIns="91440" bIns="45720" rtlCol="0" anchor="t" anchorCtr="0">
            <a:normAutofit/>
          </a:bodyPr>
          <a:lstStyle>
            <a:lvl1pPr marL="23653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1pPr>
            <a:lvl2pPr marL="473075"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2pPr>
            <a:lvl3pPr marL="709613"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3pPr>
            <a:lvl4pPr marL="946150"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4pPr>
            <a:lvl5pPr marL="1182688" indent="-236538">
              <a:lnSpc>
                <a:spcPct val="110000"/>
              </a:lnSpc>
              <a:spcBef>
                <a:spcPts val="0"/>
              </a:spcBef>
              <a:buClr>
                <a:schemeClr val="accent1"/>
              </a:buClr>
              <a:buSzPct val="70000"/>
              <a:buFont typeface="Wingdings" panose="05000000000000000000" pitchFamily="2" charset="2"/>
              <a:buChar char="ä"/>
              <a:defRPr sz="1400">
                <a:solidFill>
                  <a:srgbClr val="40404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395531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4A5DB82-178D-49FA-8EB7-0BA83C40EF7B}" type="datetime1">
              <a:rPr lang="en-US" smtClean="0"/>
              <a:t>9/3/2025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1FDE73-3F49-4102-8A6C-354E776F6B4E}" type="slidenum">
              <a:rPr lang="en-US" smtClean="0"/>
              <a:t>‹#›</a:t>
            </a:fld>
            <a:endParaRPr lang="en-US"/>
          </a:p>
        </p:txBody>
      </p:sp>
    </p:spTree>
    <p:extLst>
      <p:ext uri="{BB962C8B-B14F-4D97-AF65-F5344CB8AC3E}">
        <p14:creationId xmlns:p14="http://schemas.microsoft.com/office/powerpoint/2010/main" val="36795257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538C84-0A67-404C-BECD-93CDE4148AA3}" type="datetime1">
              <a:rPr lang="en-US" smtClean="0"/>
              <a:t>9/3/2025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1FDE73-3F49-4102-8A6C-354E776F6B4E}" type="slidenum">
              <a:rPr lang="en-US" smtClean="0"/>
              <a:t>‹#›</a:t>
            </a:fld>
            <a:endParaRPr lang="en-US"/>
          </a:p>
        </p:txBody>
      </p:sp>
    </p:spTree>
    <p:extLst>
      <p:ext uri="{BB962C8B-B14F-4D97-AF65-F5344CB8AC3E}">
        <p14:creationId xmlns:p14="http://schemas.microsoft.com/office/powerpoint/2010/main" val="381766207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age - About us">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497281-4689-4B29-A905-796E967074B5}" type="datetime1">
              <a:rPr lang="en-US" smtClean="0"/>
              <a:t>9/3/2025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1FDE73-3F49-4102-8A6C-354E776F6B4E}" type="slidenum">
              <a:rPr lang="en-US" smtClean="0"/>
              <a:t>‹#›</a:t>
            </a:fld>
            <a:endParaRPr lang="en-US"/>
          </a:p>
        </p:txBody>
      </p:sp>
      <p:cxnSp>
        <p:nvCxnSpPr>
          <p:cNvPr id="7" name="Straight Connector 6"/>
          <p:cNvCxnSpPr/>
          <p:nvPr userDrawn="1"/>
        </p:nvCxnSpPr>
        <p:spPr>
          <a:xfrm flipH="1">
            <a:off x="8990858" y="495656"/>
            <a:ext cx="3194966" cy="1806165"/>
          </a:xfrm>
          <a:prstGeom prst="line">
            <a:avLst/>
          </a:prstGeom>
          <a:ln>
            <a:solidFill>
              <a:srgbClr val="194F9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9802972" y="910607"/>
            <a:ext cx="5897" cy="2840203"/>
          </a:xfrm>
          <a:prstGeom prst="line">
            <a:avLst/>
          </a:prstGeom>
          <a:ln>
            <a:solidFill>
              <a:srgbClr val="194F9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H="1">
            <a:off x="11441547" y="917221"/>
            <a:ext cx="8048" cy="3863009"/>
          </a:xfrm>
          <a:prstGeom prst="line">
            <a:avLst/>
          </a:prstGeom>
          <a:ln>
            <a:solidFill>
              <a:srgbClr val="194F9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10614026" y="432809"/>
            <a:ext cx="41271" cy="3813266"/>
          </a:xfrm>
          <a:prstGeom prst="line">
            <a:avLst/>
          </a:prstGeom>
          <a:ln>
            <a:solidFill>
              <a:srgbClr val="194F9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flipH="1">
            <a:off x="9799056" y="1410936"/>
            <a:ext cx="2404365" cy="1397188"/>
          </a:xfrm>
          <a:prstGeom prst="line">
            <a:avLst/>
          </a:prstGeom>
          <a:ln>
            <a:solidFill>
              <a:srgbClr val="194F9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flipH="1">
            <a:off x="10623211" y="2342197"/>
            <a:ext cx="1562614" cy="943311"/>
          </a:xfrm>
          <a:prstGeom prst="line">
            <a:avLst/>
          </a:prstGeom>
          <a:ln>
            <a:solidFill>
              <a:srgbClr val="194F9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flipH="1">
            <a:off x="11447355" y="3285508"/>
            <a:ext cx="756067" cy="442473"/>
          </a:xfrm>
          <a:prstGeom prst="line">
            <a:avLst/>
          </a:prstGeom>
          <a:ln>
            <a:solidFill>
              <a:srgbClr val="194F9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a:xfrm>
            <a:off x="8989444" y="2312186"/>
            <a:ext cx="2466495" cy="1428259"/>
          </a:xfrm>
          <a:prstGeom prst="line">
            <a:avLst/>
          </a:prstGeom>
          <a:ln>
            <a:solidFill>
              <a:srgbClr val="194F9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a:xfrm>
            <a:off x="9046906" y="1370246"/>
            <a:ext cx="3165108" cy="1892483"/>
          </a:xfrm>
          <a:prstGeom prst="line">
            <a:avLst/>
          </a:prstGeom>
          <a:ln>
            <a:solidFill>
              <a:srgbClr val="194F9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a:xfrm>
            <a:off x="9835058" y="948010"/>
            <a:ext cx="2366949" cy="1353811"/>
          </a:xfrm>
          <a:prstGeom prst="line">
            <a:avLst/>
          </a:prstGeom>
          <a:ln>
            <a:solidFill>
              <a:srgbClr val="194F9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a:xfrm>
            <a:off x="10605011" y="432809"/>
            <a:ext cx="1598410" cy="927072"/>
          </a:xfrm>
          <a:prstGeom prst="line">
            <a:avLst/>
          </a:prstGeom>
          <a:ln>
            <a:solidFill>
              <a:srgbClr val="194F9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a:xfrm flipH="1">
            <a:off x="9046906" y="443646"/>
            <a:ext cx="1576305" cy="920689"/>
          </a:xfrm>
          <a:prstGeom prst="line">
            <a:avLst/>
          </a:prstGeom>
          <a:ln>
            <a:solidFill>
              <a:srgbClr val="194F9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1211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theme" Target="../theme/theme2.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image" Target="../media/image16.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slideLayout" Target="../slideLayouts/slideLayout45.xml"/><Relationship Id="rId26" Type="http://schemas.openxmlformats.org/officeDocument/2006/relationships/slideLayout" Target="../slideLayouts/slideLayout53.xml"/><Relationship Id="rId3" Type="http://schemas.openxmlformats.org/officeDocument/2006/relationships/slideLayout" Target="../slideLayouts/slideLayout30.xml"/><Relationship Id="rId21" Type="http://schemas.openxmlformats.org/officeDocument/2006/relationships/slideLayout" Target="../slideLayouts/slideLayout48.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5" Type="http://schemas.openxmlformats.org/officeDocument/2006/relationships/slideLayout" Target="../slideLayouts/slideLayout52.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slideLayout" Target="../slideLayouts/slideLayout47.xml"/><Relationship Id="rId29" Type="http://schemas.openxmlformats.org/officeDocument/2006/relationships/slideLayout" Target="../slideLayouts/slideLayout56.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24" Type="http://schemas.openxmlformats.org/officeDocument/2006/relationships/slideLayout" Target="../slideLayouts/slideLayout51.xml"/><Relationship Id="rId32" Type="http://schemas.openxmlformats.org/officeDocument/2006/relationships/image" Target="../media/image3.png"/><Relationship Id="rId5" Type="http://schemas.openxmlformats.org/officeDocument/2006/relationships/slideLayout" Target="../slideLayouts/slideLayout32.xml"/><Relationship Id="rId15" Type="http://schemas.openxmlformats.org/officeDocument/2006/relationships/slideLayout" Target="../slideLayouts/slideLayout42.xml"/><Relationship Id="rId23" Type="http://schemas.openxmlformats.org/officeDocument/2006/relationships/slideLayout" Target="../slideLayouts/slideLayout50.xml"/><Relationship Id="rId28" Type="http://schemas.openxmlformats.org/officeDocument/2006/relationships/slideLayout" Target="../slideLayouts/slideLayout55.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31" Type="http://schemas.openxmlformats.org/officeDocument/2006/relationships/image" Target="../media/image1.jpeg"/><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 Id="rId22" Type="http://schemas.openxmlformats.org/officeDocument/2006/relationships/slideLayout" Target="../slideLayouts/slideLayout49.xml"/><Relationship Id="rId27" Type="http://schemas.openxmlformats.org/officeDocument/2006/relationships/slideLayout" Target="../slideLayouts/slideLayout54.xml"/><Relationship Id="rId30"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2">
                <a:lumMod val="7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7" cstate="email">
            <a:extLst>
              <a:ext uri="{28A0092B-C50C-407E-A947-70E740481C1C}">
                <a14:useLocalDpi xmlns:a14="http://schemas.microsoft.com/office/drawing/2010/main"/>
              </a:ext>
            </a:extLst>
          </a:blip>
          <a:stretch>
            <a:fillRect/>
          </a:stretch>
        </p:blipFill>
        <p:spPr bwMode="gray">
          <a:xfrm>
            <a:off x="1524" y="0"/>
            <a:ext cx="12190476" cy="6858856"/>
          </a:xfrm>
          <a:prstGeom prst="rect">
            <a:avLst/>
          </a:prstGeom>
        </p:spPr>
      </p:pic>
      <p:sp>
        <p:nvSpPr>
          <p:cNvPr id="2" name="Title Placeholder 1"/>
          <p:cNvSpPr>
            <a:spLocks noGrp="1"/>
          </p:cNvSpPr>
          <p:nvPr>
            <p:ph type="title"/>
          </p:nvPr>
        </p:nvSpPr>
        <p:spPr bwMode="gray">
          <a:xfrm>
            <a:off x="519701" y="229975"/>
            <a:ext cx="11102028" cy="694700"/>
          </a:xfrm>
          <a:prstGeom prst="rect">
            <a:avLst/>
          </a:prstGeom>
        </p:spPr>
        <p:txBody>
          <a:bodyPr vert="horz" lIns="91440" tIns="45720" rIns="91440" bIns="45720" rtlCol="0" anchor="ctr">
            <a:noAutofit/>
          </a:bodyPr>
          <a:lstStyle/>
          <a:p>
            <a:pPr lvl="0" algn="l" defTabSz="914400" rtl="0" eaLnBrk="1" latinLnBrk="0" hangingPunct="1">
              <a:lnSpc>
                <a:spcPct val="90000"/>
              </a:lnSpc>
              <a:spcBef>
                <a:spcPct val="0"/>
              </a:spcBef>
              <a:buNone/>
            </a:pPr>
            <a:r>
              <a:rPr lang="en-US"/>
              <a:t>Click to edit Master title style</a:t>
            </a:r>
          </a:p>
        </p:txBody>
      </p:sp>
      <p:sp>
        <p:nvSpPr>
          <p:cNvPr id="3" name="Text Placeholder 2"/>
          <p:cNvSpPr>
            <a:spLocks noGrp="1"/>
          </p:cNvSpPr>
          <p:nvPr>
            <p:ph type="body" idx="1"/>
          </p:nvPr>
        </p:nvSpPr>
        <p:spPr bwMode="gray">
          <a:xfrm>
            <a:off x="519701" y="1151475"/>
            <a:ext cx="11100816" cy="4351338"/>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bwMode="gray">
          <a:xfrm>
            <a:off x="920393" y="6484636"/>
            <a:ext cx="2743200" cy="365125"/>
          </a:xfrm>
          <a:prstGeom prst="rect">
            <a:avLst/>
          </a:prstGeom>
        </p:spPr>
        <p:txBody>
          <a:bodyPr vert="horz" lIns="91440" tIns="45720" rIns="91440" bIns="45720" rtlCol="0" anchor="ctr"/>
          <a:lstStyle>
            <a:lvl1pPr algn="l">
              <a:defRPr sz="1200">
                <a:solidFill>
                  <a:schemeClr val="tx1">
                    <a:tint val="75000"/>
                  </a:schemeClr>
                </a:solidFill>
                <a:latin typeface="+mn-lt"/>
              </a:defRPr>
            </a:lvl1pPr>
          </a:lstStyle>
          <a:p>
            <a:fld id="{0A55F3C4-7722-4876-BA89-C363E5B52358}" type="datetime1">
              <a:rPr lang="en-US" smtClean="0"/>
              <a:pPr/>
              <a:t>9/3/2025</a:t>
            </a:fld>
            <a:endParaRPr lang="en-US"/>
          </a:p>
        </p:txBody>
      </p:sp>
      <p:sp>
        <p:nvSpPr>
          <p:cNvPr id="5" name="Footer Placeholder 4"/>
          <p:cNvSpPr>
            <a:spLocks noGrp="1"/>
          </p:cNvSpPr>
          <p:nvPr>
            <p:ph type="ftr" sz="quarter" idx="3"/>
          </p:nvPr>
        </p:nvSpPr>
        <p:spPr bwMode="gray">
          <a:xfrm>
            <a:off x="4038600" y="6488158"/>
            <a:ext cx="4114800" cy="365125"/>
          </a:xfrm>
          <a:prstGeom prst="rect">
            <a:avLst/>
          </a:prstGeom>
        </p:spPr>
        <p:txBody>
          <a:bodyPr vert="horz" lIns="91440" tIns="45720" rIns="91440" bIns="45720" rtlCol="0" anchor="ctr"/>
          <a:lstStyle>
            <a:lvl1pPr algn="ctr">
              <a:defRPr sz="1200">
                <a:solidFill>
                  <a:schemeClr val="tx1">
                    <a:tint val="75000"/>
                  </a:schemeClr>
                </a:solidFill>
                <a:latin typeface="+mn-lt"/>
              </a:defRPr>
            </a:lvl1pPr>
          </a:lstStyle>
          <a:p>
            <a:endParaRPr lang="en-US"/>
          </a:p>
        </p:txBody>
      </p:sp>
      <p:sp>
        <p:nvSpPr>
          <p:cNvPr id="6" name="Slide Number Placeholder 5"/>
          <p:cNvSpPr>
            <a:spLocks noGrp="1"/>
          </p:cNvSpPr>
          <p:nvPr>
            <p:ph type="sldNum" sz="quarter" idx="4"/>
          </p:nvPr>
        </p:nvSpPr>
        <p:spPr bwMode="gray">
          <a:xfrm>
            <a:off x="9442623" y="6484637"/>
            <a:ext cx="2743200" cy="365125"/>
          </a:xfrm>
          <a:prstGeom prst="rect">
            <a:avLst/>
          </a:prstGeom>
        </p:spPr>
        <p:txBody>
          <a:bodyPr vert="horz" lIns="91440" tIns="45720" rIns="91440" bIns="45720" rtlCol="0" anchor="ctr"/>
          <a:lstStyle>
            <a:lvl1pPr algn="r">
              <a:defRPr sz="1200">
                <a:solidFill>
                  <a:schemeClr val="bg1"/>
                </a:solidFill>
                <a:latin typeface="+mn-lt"/>
              </a:defRPr>
            </a:lvl1pPr>
          </a:lstStyle>
          <a:p>
            <a:fld id="{4B1FDE73-3F49-4102-8A6C-354E776F6B4E}" type="slidenum">
              <a:rPr lang="en-US" smtClean="0"/>
              <a:pPr/>
              <a:t>‹#›</a:t>
            </a:fld>
            <a:endParaRPr lang="en-US"/>
          </a:p>
        </p:txBody>
      </p:sp>
    </p:spTree>
    <p:extLst>
      <p:ext uri="{BB962C8B-B14F-4D97-AF65-F5344CB8AC3E}">
        <p14:creationId xmlns:p14="http://schemas.microsoft.com/office/powerpoint/2010/main" val="3790767292"/>
      </p:ext>
    </p:extLst>
  </p:cSld>
  <p:clrMap bg1="lt1" tx1="dk1" bg2="lt2" tx2="dk2" accent1="accent1" accent2="accent2" accent3="accent3" accent4="accent4" accent5="accent5" accent6="accent6" hlink="hlink" folHlink="folHlink"/>
  <p:sldLayoutIdLst>
    <p:sldLayoutId id="2147483839" r:id="rId1"/>
    <p:sldLayoutId id="2147483840" r:id="rId2"/>
    <p:sldLayoutId id="2147483842" r:id="rId3"/>
    <p:sldLayoutId id="2147483747" r:id="rId4"/>
    <p:sldLayoutId id="2147483851" r:id="rId5"/>
    <p:sldLayoutId id="2147483841" r:id="rId6"/>
    <p:sldLayoutId id="2147483743" r:id="rId7"/>
    <p:sldLayoutId id="2147483744" r:id="rId8"/>
    <p:sldLayoutId id="2147483745" r:id="rId9"/>
    <p:sldLayoutId id="2147483765" r:id="rId10"/>
    <p:sldLayoutId id="2147483766" r:id="rId11"/>
    <p:sldLayoutId id="2147483767" r:id="rId12"/>
    <p:sldLayoutId id="2147483768" r:id="rId13"/>
    <p:sldLayoutId id="2147483769" r:id="rId14"/>
    <p:sldLayoutId id="2147483773" r:id="rId15"/>
  </p:sldLayoutIdLst>
  <p:hf hdr="0" ftr="0" dt="0"/>
  <p:txStyles>
    <p:titleStyle>
      <a:lvl1pPr algn="l" defTabSz="914400" rtl="0" eaLnBrk="1" latinLnBrk="0" hangingPunct="1">
        <a:lnSpc>
          <a:spcPct val="90000"/>
        </a:lnSpc>
        <a:spcBef>
          <a:spcPct val="0"/>
        </a:spcBef>
        <a:buNone/>
        <a:defRPr lang="en-US" sz="3200" b="1" kern="1200" dirty="0">
          <a:solidFill>
            <a:srgbClr val="92D050"/>
          </a:solidFill>
          <a:latin typeface="Poppins" panose="00000500000000000000" pitchFamily="50" charset="0"/>
          <a:ea typeface="+mn-ea"/>
          <a:cs typeface="Poppins" panose="00000500000000000000" pitchFamily="50" charset="0"/>
        </a:defRPr>
      </a:lvl1pPr>
    </p:titleStyle>
    <p:bodyStyle>
      <a:lvl1pPr marL="365125" indent="-365125"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oppins Medium" panose="00000600000000000000" pitchFamily="2" charset="0"/>
          <a:ea typeface="Lato" panose="020F0502020204030203" pitchFamily="34" charset="0"/>
          <a:cs typeface="Poppins Medium" panose="00000600000000000000" pitchFamily="2" charset="0"/>
        </a:defRPr>
      </a:lvl1pPr>
      <a:lvl2pPr marL="717550" indent="-355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oppins Medium" panose="00000600000000000000" pitchFamily="2" charset="0"/>
          <a:ea typeface="Lato" panose="020F0502020204030203" pitchFamily="34" charset="0"/>
          <a:cs typeface="Poppins Medium" panose="00000600000000000000" pitchFamily="2" charset="0"/>
        </a:defRPr>
      </a:lvl2pPr>
      <a:lvl3pPr marL="1068388" indent="-355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oppins Medium" panose="00000600000000000000" pitchFamily="2" charset="0"/>
          <a:ea typeface="Lato" panose="020F0502020204030203" pitchFamily="34" charset="0"/>
          <a:cs typeface="Poppins Medium" panose="00000600000000000000" pitchFamily="2" charset="0"/>
        </a:defRPr>
      </a:lvl3pPr>
      <a:lvl4pPr marL="1435100" indent="-355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Medium" panose="00000600000000000000" pitchFamily="2" charset="0"/>
          <a:ea typeface="Lato" panose="020F0502020204030203" pitchFamily="34" charset="0"/>
          <a:cs typeface="Poppins Medium" panose="00000600000000000000" pitchFamily="2" charset="0"/>
        </a:defRPr>
      </a:lvl4pPr>
      <a:lvl5pPr marL="1785938" indent="-355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Medium" panose="00000600000000000000" pitchFamily="2" charset="0"/>
          <a:ea typeface="Lato" panose="020F0502020204030203" pitchFamily="34" charset="0"/>
          <a:cs typeface="Poppins Medium" panose="000006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bwMode="gray">
          <a:xfrm>
            <a:off x="1524" y="0"/>
            <a:ext cx="12190476" cy="6858856"/>
          </a:xfrm>
          <a:prstGeom prst="rect">
            <a:avLst/>
          </a:prstGeom>
        </p:spPr>
      </p:pic>
      <p:sp>
        <p:nvSpPr>
          <p:cNvPr id="2" name="Title Placeholder 1"/>
          <p:cNvSpPr>
            <a:spLocks noGrp="1"/>
          </p:cNvSpPr>
          <p:nvPr>
            <p:ph type="title"/>
          </p:nvPr>
        </p:nvSpPr>
        <p:spPr bwMode="gray">
          <a:xfrm>
            <a:off x="519701" y="229975"/>
            <a:ext cx="11102028" cy="694700"/>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bwMode="gray">
          <a:xfrm>
            <a:off x="519701" y="1151475"/>
            <a:ext cx="11100816" cy="4351338"/>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bwMode="gray">
          <a:xfrm>
            <a:off x="920393" y="6484636"/>
            <a:ext cx="2743200" cy="365125"/>
          </a:xfrm>
          <a:prstGeom prst="rect">
            <a:avLst/>
          </a:prstGeom>
        </p:spPr>
        <p:txBody>
          <a:bodyPr vert="horz" lIns="91440" tIns="45720" rIns="91440" bIns="45720" rtlCol="0" anchor="ctr"/>
          <a:lstStyle>
            <a:lvl1pPr algn="l">
              <a:defRPr sz="1200">
                <a:solidFill>
                  <a:schemeClr val="tx1">
                    <a:tint val="75000"/>
                  </a:schemeClr>
                </a:solidFill>
                <a:latin typeface="+mn-lt"/>
              </a:defRPr>
            </a:lvl1pPr>
          </a:lstStyle>
          <a:p>
            <a:fld id="{0A55F3C4-7722-4876-BA89-C363E5B52358}" type="datetime1">
              <a:rPr lang="en-US" smtClean="0"/>
              <a:pPr/>
              <a:t>9/3/2025</a:t>
            </a:fld>
            <a:endParaRPr lang="en-US"/>
          </a:p>
        </p:txBody>
      </p:sp>
      <p:sp>
        <p:nvSpPr>
          <p:cNvPr id="5" name="Footer Placeholder 4"/>
          <p:cNvSpPr>
            <a:spLocks noGrp="1"/>
          </p:cNvSpPr>
          <p:nvPr>
            <p:ph type="ftr" sz="quarter" idx="3"/>
          </p:nvPr>
        </p:nvSpPr>
        <p:spPr bwMode="gray">
          <a:xfrm>
            <a:off x="4038600" y="6488158"/>
            <a:ext cx="4114800" cy="365125"/>
          </a:xfrm>
          <a:prstGeom prst="rect">
            <a:avLst/>
          </a:prstGeom>
        </p:spPr>
        <p:txBody>
          <a:bodyPr vert="horz" lIns="91440" tIns="45720" rIns="91440" bIns="45720" rtlCol="0" anchor="ctr"/>
          <a:lstStyle>
            <a:lvl1pPr algn="ctr">
              <a:defRPr sz="1200">
                <a:solidFill>
                  <a:schemeClr val="tx1">
                    <a:tint val="75000"/>
                  </a:schemeClr>
                </a:solidFill>
                <a:latin typeface="+mn-lt"/>
              </a:defRPr>
            </a:lvl1pPr>
          </a:lstStyle>
          <a:p>
            <a:endParaRPr lang="en-US"/>
          </a:p>
        </p:txBody>
      </p:sp>
      <p:sp>
        <p:nvSpPr>
          <p:cNvPr id="6" name="Slide Number Placeholder 5"/>
          <p:cNvSpPr>
            <a:spLocks noGrp="1"/>
          </p:cNvSpPr>
          <p:nvPr>
            <p:ph type="sldNum" sz="quarter" idx="4"/>
          </p:nvPr>
        </p:nvSpPr>
        <p:spPr bwMode="gray">
          <a:xfrm>
            <a:off x="9442623" y="6484637"/>
            <a:ext cx="2743200" cy="365125"/>
          </a:xfrm>
          <a:prstGeom prst="rect">
            <a:avLst/>
          </a:prstGeom>
        </p:spPr>
        <p:txBody>
          <a:bodyPr vert="horz" lIns="91440" tIns="45720" rIns="91440" bIns="45720" rtlCol="0" anchor="ctr"/>
          <a:lstStyle>
            <a:lvl1pPr algn="r">
              <a:defRPr sz="1200">
                <a:solidFill>
                  <a:schemeClr val="bg1"/>
                </a:solidFill>
                <a:latin typeface="+mn-lt"/>
              </a:defRPr>
            </a:lvl1pPr>
          </a:lstStyle>
          <a:p>
            <a:fld id="{4B1FDE73-3F49-4102-8A6C-354E776F6B4E}" type="slidenum">
              <a:rPr lang="en-US" smtClean="0"/>
              <a:pPr/>
              <a:t>‹#›</a:t>
            </a:fld>
            <a:endParaRPr lang="en-US"/>
          </a:p>
        </p:txBody>
      </p:sp>
    </p:spTree>
    <p:extLst>
      <p:ext uri="{BB962C8B-B14F-4D97-AF65-F5344CB8AC3E}">
        <p14:creationId xmlns:p14="http://schemas.microsoft.com/office/powerpoint/2010/main" val="2067030391"/>
      </p:ext>
    </p:extLst>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 id="2147483870" r:id="rId5"/>
    <p:sldLayoutId id="2147483871" r:id="rId6"/>
    <p:sldLayoutId id="2147483872" r:id="rId7"/>
    <p:sldLayoutId id="2147483873" r:id="rId8"/>
    <p:sldLayoutId id="2147483874" r:id="rId9"/>
    <p:sldLayoutId id="2147483875" r:id="rId10"/>
    <p:sldLayoutId id="2147483876" r:id="rId11"/>
    <p:sldLayoutId id="2147483877" r:id="rId12"/>
  </p:sldLayoutIdLst>
  <p:hf hdr="0" ftr="0" dt="0"/>
  <p:txStyles>
    <p:titleStyle>
      <a:lvl1pPr algn="l" defTabSz="914400" rtl="0" eaLnBrk="1" latinLnBrk="0" hangingPunct="1">
        <a:lnSpc>
          <a:spcPct val="90000"/>
        </a:lnSpc>
        <a:spcBef>
          <a:spcPct val="0"/>
        </a:spcBef>
        <a:buNone/>
        <a:defRPr lang="en-US" sz="3400" b="0" kern="1200" dirty="0">
          <a:solidFill>
            <a:srgbClr val="1B4382"/>
          </a:solidFill>
          <a:latin typeface="+mj-lt"/>
          <a:ea typeface="Lato" panose="020F0502020204030203" pitchFamily="34" charset="0"/>
          <a:cs typeface="Lato" panose="020F0502020204030203" pitchFamily="34" charset="0"/>
        </a:defRPr>
      </a:lvl1pPr>
    </p:titleStyle>
    <p:bodyStyle>
      <a:lvl1pPr marL="365125" indent="-365125"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Lato" panose="020F0502020204030203" pitchFamily="34" charset="0"/>
          <a:cs typeface="Lato" panose="020F0502020204030203" pitchFamily="34" charset="0"/>
        </a:defRPr>
      </a:lvl1pPr>
      <a:lvl2pPr marL="717550" indent="-355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Lato" panose="020F0502020204030203" pitchFamily="34" charset="0"/>
          <a:cs typeface="Lato" panose="020F0502020204030203" pitchFamily="34" charset="0"/>
        </a:defRPr>
      </a:lvl2pPr>
      <a:lvl3pPr marL="1068388" indent="-355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Lato" panose="020F0502020204030203" pitchFamily="34" charset="0"/>
          <a:cs typeface="Lato" panose="020F0502020204030203" pitchFamily="34" charset="0"/>
        </a:defRPr>
      </a:lvl3pPr>
      <a:lvl4pPr marL="1435100" indent="-355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Lato" panose="020F0502020204030203" pitchFamily="34" charset="0"/>
          <a:cs typeface="Lato" panose="020F0502020204030203" pitchFamily="34" charset="0"/>
        </a:defRPr>
      </a:lvl4pPr>
      <a:lvl5pPr marL="1785938" indent="-355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Lato" panose="020F0502020204030203" pitchFamily="34" charset="0"/>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2">
                <a:lumMod val="7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1" cstate="email">
            <a:extLst>
              <a:ext uri="{28A0092B-C50C-407E-A947-70E740481C1C}">
                <a14:useLocalDpi xmlns:a14="http://schemas.microsoft.com/office/drawing/2010/main"/>
              </a:ext>
            </a:extLst>
          </a:blip>
          <a:stretch>
            <a:fillRect/>
          </a:stretch>
        </p:blipFill>
        <p:spPr bwMode="gray">
          <a:xfrm>
            <a:off x="1524" y="0"/>
            <a:ext cx="12190476" cy="6858856"/>
          </a:xfrm>
          <a:prstGeom prst="rect">
            <a:avLst/>
          </a:prstGeom>
        </p:spPr>
      </p:pic>
      <p:sp>
        <p:nvSpPr>
          <p:cNvPr id="2" name="Title Placeholder 1"/>
          <p:cNvSpPr>
            <a:spLocks noGrp="1"/>
          </p:cNvSpPr>
          <p:nvPr>
            <p:ph type="title"/>
          </p:nvPr>
        </p:nvSpPr>
        <p:spPr bwMode="gray">
          <a:xfrm>
            <a:off x="519701" y="229975"/>
            <a:ext cx="11102028" cy="694700"/>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bwMode="gray">
          <a:xfrm>
            <a:off x="519701" y="1151475"/>
            <a:ext cx="11100816" cy="4351338"/>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bwMode="gray">
          <a:xfrm>
            <a:off x="920393" y="6484636"/>
            <a:ext cx="2743200" cy="365125"/>
          </a:xfrm>
          <a:prstGeom prst="rect">
            <a:avLst/>
          </a:prstGeom>
        </p:spPr>
        <p:txBody>
          <a:bodyPr vert="horz" lIns="91440" tIns="45720" rIns="91440" bIns="45720" rtlCol="0" anchor="ctr"/>
          <a:lstStyle>
            <a:lvl1pPr algn="l">
              <a:defRPr sz="1200">
                <a:solidFill>
                  <a:schemeClr val="tx1">
                    <a:tint val="75000"/>
                  </a:schemeClr>
                </a:solidFill>
                <a:latin typeface="+mn-lt"/>
              </a:defRPr>
            </a:lvl1pPr>
          </a:lstStyle>
          <a:p>
            <a:fld id="{0A55F3C4-7722-4876-BA89-C363E5B52358}" type="datetime1">
              <a:rPr lang="en-US" smtClean="0"/>
              <a:pPr/>
              <a:t>9/3/2025</a:t>
            </a:fld>
            <a:endParaRPr lang="en-US"/>
          </a:p>
        </p:txBody>
      </p:sp>
      <p:sp>
        <p:nvSpPr>
          <p:cNvPr id="5" name="Footer Placeholder 4"/>
          <p:cNvSpPr>
            <a:spLocks noGrp="1"/>
          </p:cNvSpPr>
          <p:nvPr>
            <p:ph type="ftr" sz="quarter" idx="3"/>
          </p:nvPr>
        </p:nvSpPr>
        <p:spPr bwMode="gray">
          <a:xfrm>
            <a:off x="4038600" y="6488158"/>
            <a:ext cx="4114800" cy="365125"/>
          </a:xfrm>
          <a:prstGeom prst="rect">
            <a:avLst/>
          </a:prstGeom>
        </p:spPr>
        <p:txBody>
          <a:bodyPr vert="horz" lIns="91440" tIns="45720" rIns="91440" bIns="45720" rtlCol="0" anchor="ctr"/>
          <a:lstStyle>
            <a:lvl1pPr algn="ctr">
              <a:defRPr sz="1200">
                <a:solidFill>
                  <a:schemeClr val="tx1">
                    <a:tint val="75000"/>
                  </a:schemeClr>
                </a:solidFill>
                <a:latin typeface="+mn-lt"/>
              </a:defRPr>
            </a:lvl1pPr>
          </a:lstStyle>
          <a:p>
            <a:endParaRPr lang="en-US"/>
          </a:p>
        </p:txBody>
      </p:sp>
      <p:sp>
        <p:nvSpPr>
          <p:cNvPr id="6" name="Slide Number Placeholder 5"/>
          <p:cNvSpPr>
            <a:spLocks noGrp="1"/>
          </p:cNvSpPr>
          <p:nvPr>
            <p:ph type="sldNum" sz="quarter" idx="4"/>
          </p:nvPr>
        </p:nvSpPr>
        <p:spPr bwMode="gray">
          <a:xfrm>
            <a:off x="9442623" y="6484637"/>
            <a:ext cx="2743200" cy="365125"/>
          </a:xfrm>
          <a:prstGeom prst="rect">
            <a:avLst/>
          </a:prstGeom>
        </p:spPr>
        <p:txBody>
          <a:bodyPr vert="horz" lIns="91440" tIns="45720" rIns="91440" bIns="45720" rtlCol="0" anchor="ctr"/>
          <a:lstStyle>
            <a:lvl1pPr algn="r">
              <a:defRPr sz="1200">
                <a:solidFill>
                  <a:schemeClr val="bg1"/>
                </a:solidFill>
                <a:latin typeface="+mn-lt"/>
              </a:defRPr>
            </a:lvl1pPr>
          </a:lstStyle>
          <a:p>
            <a:fld id="{4B1FDE73-3F49-4102-8A6C-354E776F6B4E}" type="slidenum">
              <a:rPr lang="en-US" smtClean="0"/>
              <a:pPr/>
              <a:t>‹#›</a:t>
            </a:fld>
            <a:endParaRPr lang="en-US"/>
          </a:p>
        </p:txBody>
      </p:sp>
    </p:spTree>
    <p:extLst>
      <p:ext uri="{BB962C8B-B14F-4D97-AF65-F5344CB8AC3E}">
        <p14:creationId xmlns:p14="http://schemas.microsoft.com/office/powerpoint/2010/main" val="2983597981"/>
      </p:ext>
    </p:extLst>
  </p:cSld>
  <p:clrMap bg1="lt1" tx1="dk1" bg2="lt2" tx2="dk2" accent1="accent1" accent2="accent2" accent3="accent3" accent4="accent4" accent5="accent5" accent6="accent6" hlink="hlink" folHlink="folHlink"/>
  <p:sldLayoutIdLst>
    <p:sldLayoutId id="2147483905" r:id="rId1"/>
    <p:sldLayoutId id="2147483906" r:id="rId2"/>
    <p:sldLayoutId id="2147483907" r:id="rId3"/>
    <p:sldLayoutId id="2147483908" r:id="rId4"/>
    <p:sldLayoutId id="2147483909" r:id="rId5"/>
    <p:sldLayoutId id="2147483910" r:id="rId6"/>
    <p:sldLayoutId id="2147483911" r:id="rId7"/>
    <p:sldLayoutId id="2147483912" r:id="rId8"/>
    <p:sldLayoutId id="2147483913" r:id="rId9"/>
    <p:sldLayoutId id="2147483914" r:id="rId10"/>
    <p:sldLayoutId id="2147483915" r:id="rId11"/>
    <p:sldLayoutId id="2147483916" r:id="rId12"/>
    <p:sldLayoutId id="2147483917" r:id="rId13"/>
    <p:sldLayoutId id="2147483918" r:id="rId14"/>
    <p:sldLayoutId id="2147483919" r:id="rId15"/>
    <p:sldLayoutId id="2147483920" r:id="rId16"/>
    <p:sldLayoutId id="2147483921" r:id="rId17"/>
    <p:sldLayoutId id="2147483922" r:id="rId18"/>
    <p:sldLayoutId id="2147483923" r:id="rId19"/>
    <p:sldLayoutId id="2147483924" r:id="rId20"/>
    <p:sldLayoutId id="2147483925" r:id="rId21"/>
    <p:sldLayoutId id="2147483926" r:id="rId22"/>
    <p:sldLayoutId id="2147483927" r:id="rId23"/>
    <p:sldLayoutId id="2147483928" r:id="rId24"/>
    <p:sldLayoutId id="2147483929" r:id="rId25"/>
    <p:sldLayoutId id="2147483930" r:id="rId26"/>
    <p:sldLayoutId id="2147483931" r:id="rId27"/>
    <p:sldLayoutId id="2147483932" r:id="rId28"/>
    <p:sldLayoutId id="2147483933" r:id="rId29"/>
  </p:sldLayoutIdLst>
  <p:hf hdr="0" ftr="0" dt="0"/>
  <p:txStyles>
    <p:titleStyle>
      <a:lvl1pPr algn="l" defTabSz="914400" rtl="0" eaLnBrk="1" latinLnBrk="0" hangingPunct="1">
        <a:lnSpc>
          <a:spcPct val="90000"/>
        </a:lnSpc>
        <a:spcBef>
          <a:spcPct val="0"/>
        </a:spcBef>
        <a:buNone/>
        <a:defRPr lang="en-US" sz="3400" b="0" kern="1200" dirty="0">
          <a:solidFill>
            <a:srgbClr val="1B4382"/>
          </a:solidFill>
          <a:latin typeface="+mj-lt"/>
          <a:ea typeface="Lato" panose="020F0502020204030203" pitchFamily="34" charset="0"/>
          <a:cs typeface="Lato" panose="020F0502020204030203" pitchFamily="34" charset="0"/>
        </a:defRPr>
      </a:lvl1pPr>
    </p:titleStyle>
    <p:bodyStyle>
      <a:lvl1pPr marL="365125" indent="-365125" algn="l" defTabSz="914400" rtl="0" eaLnBrk="1" latinLnBrk="0" hangingPunct="1">
        <a:lnSpc>
          <a:spcPct val="90000"/>
        </a:lnSpc>
        <a:spcBef>
          <a:spcPts val="1000"/>
        </a:spcBef>
        <a:buFontTx/>
        <a:buBlip>
          <a:blip r:embed="rId32"/>
        </a:buBlip>
        <a:defRPr sz="2800" kern="1200">
          <a:solidFill>
            <a:schemeClr val="tx1"/>
          </a:solidFill>
          <a:latin typeface="+mn-lt"/>
          <a:ea typeface="Lato" panose="020F0502020204030203" pitchFamily="34" charset="0"/>
          <a:cs typeface="Lato" panose="020F0502020204030203" pitchFamily="34" charset="0"/>
        </a:defRPr>
      </a:lvl1pPr>
      <a:lvl2pPr marL="717550" indent="-355600" algn="l" defTabSz="914400" rtl="0" eaLnBrk="1" latinLnBrk="0" hangingPunct="1">
        <a:lnSpc>
          <a:spcPct val="90000"/>
        </a:lnSpc>
        <a:spcBef>
          <a:spcPts val="500"/>
        </a:spcBef>
        <a:buFontTx/>
        <a:buBlip>
          <a:blip r:embed="rId32"/>
        </a:buBlip>
        <a:defRPr sz="2400" kern="1200">
          <a:solidFill>
            <a:schemeClr val="tx1"/>
          </a:solidFill>
          <a:latin typeface="+mn-lt"/>
          <a:ea typeface="Lato" panose="020F0502020204030203" pitchFamily="34" charset="0"/>
          <a:cs typeface="Lato" panose="020F0502020204030203" pitchFamily="34" charset="0"/>
        </a:defRPr>
      </a:lvl2pPr>
      <a:lvl3pPr marL="1068388" indent="-355600" algn="l" defTabSz="914400" rtl="0" eaLnBrk="1" latinLnBrk="0" hangingPunct="1">
        <a:lnSpc>
          <a:spcPct val="90000"/>
        </a:lnSpc>
        <a:spcBef>
          <a:spcPts val="500"/>
        </a:spcBef>
        <a:buFontTx/>
        <a:buBlip>
          <a:blip r:embed="rId32"/>
        </a:buBlip>
        <a:defRPr sz="2000" kern="1200">
          <a:solidFill>
            <a:schemeClr val="tx1"/>
          </a:solidFill>
          <a:latin typeface="+mn-lt"/>
          <a:ea typeface="Lato" panose="020F0502020204030203" pitchFamily="34" charset="0"/>
          <a:cs typeface="Lato" panose="020F0502020204030203" pitchFamily="34" charset="0"/>
        </a:defRPr>
      </a:lvl3pPr>
      <a:lvl4pPr marL="1435100" indent="-355600" algn="l" defTabSz="914400" rtl="0" eaLnBrk="1" latinLnBrk="0" hangingPunct="1">
        <a:lnSpc>
          <a:spcPct val="90000"/>
        </a:lnSpc>
        <a:spcBef>
          <a:spcPts val="500"/>
        </a:spcBef>
        <a:buFontTx/>
        <a:buBlip>
          <a:blip r:embed="rId32"/>
        </a:buBlip>
        <a:defRPr sz="1800" kern="1200">
          <a:solidFill>
            <a:schemeClr val="tx1"/>
          </a:solidFill>
          <a:latin typeface="+mn-lt"/>
          <a:ea typeface="Lato" panose="020F0502020204030203" pitchFamily="34" charset="0"/>
          <a:cs typeface="Lato" panose="020F0502020204030203" pitchFamily="34" charset="0"/>
        </a:defRPr>
      </a:lvl4pPr>
      <a:lvl5pPr marL="1785938" indent="-355600" algn="l" defTabSz="914400" rtl="0" eaLnBrk="1" latinLnBrk="0" hangingPunct="1">
        <a:lnSpc>
          <a:spcPct val="90000"/>
        </a:lnSpc>
        <a:spcBef>
          <a:spcPts val="500"/>
        </a:spcBef>
        <a:buFontTx/>
        <a:buBlip>
          <a:blip r:embed="rId32"/>
        </a:buBlip>
        <a:defRPr sz="1800" kern="1200">
          <a:solidFill>
            <a:schemeClr val="tx1"/>
          </a:solidFill>
          <a:latin typeface="+mn-lt"/>
          <a:ea typeface="Lato" panose="020F0502020204030203" pitchFamily="34" charset="0"/>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36.jpeg"/><Relationship Id="rId7" Type="http://schemas.openxmlformats.org/officeDocument/2006/relationships/image" Target="../media/image40.png"/><Relationship Id="rId2" Type="http://schemas.openxmlformats.org/officeDocument/2006/relationships/notesSlide" Target="../notesSlides/notesSlide1.xml"/><Relationship Id="rId1" Type="http://schemas.openxmlformats.org/officeDocument/2006/relationships/slideLayout" Target="../slideLayouts/slideLayout55.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 Id="rId9" Type="http://schemas.openxmlformats.org/officeDocument/2006/relationships/image" Target="../media/image42.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7.xml"/><Relationship Id="rId5" Type="http://schemas.openxmlformats.org/officeDocument/2006/relationships/image" Target="../media/image44.png"/><Relationship Id="rId4" Type="http://schemas.openxmlformats.org/officeDocument/2006/relationships/image" Target="../media/image43.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7.xml"/><Relationship Id="rId4" Type="http://schemas.openxmlformats.org/officeDocument/2006/relationships/image" Target="../media/image43.png"/></Relationships>
</file>

<file path=ppt/slides/_rels/slide4.xml.rels><?xml version="1.0" encoding="UTF-8" standalone="yes"?>
<Relationships xmlns="http://schemas.openxmlformats.org/package/2006/relationships"><Relationship Id="rId8" Type="http://schemas.openxmlformats.org/officeDocument/2006/relationships/hyperlink" Target="mailto:Mgopalkrishna@v2soft.com" TargetMode="External"/><Relationship Id="rId3" Type="http://schemas.openxmlformats.org/officeDocument/2006/relationships/image" Target="../media/image6.jpeg"/><Relationship Id="rId7" Type="http://schemas.openxmlformats.org/officeDocument/2006/relationships/hyperlink" Target="mailto:nnamperumal@v2soft.com" TargetMode="External"/><Relationship Id="rId2" Type="http://schemas.openxmlformats.org/officeDocument/2006/relationships/notesSlide" Target="../notesSlides/notesSlide4.xml"/><Relationship Id="rId1" Type="http://schemas.openxmlformats.org/officeDocument/2006/relationships/slideLayout" Target="../slideLayouts/slideLayout17.xml"/><Relationship Id="rId6" Type="http://schemas.openxmlformats.org/officeDocument/2006/relationships/hyperlink" Target="mailto:francisco.sanantonio@external.stellantis.com" TargetMode="External"/><Relationship Id="rId5" Type="http://schemas.openxmlformats.org/officeDocument/2006/relationships/hyperlink" Target="mailto:rajaram.thangappan@stellantis.com" TargetMode="External"/><Relationship Id="rId10" Type="http://schemas.openxmlformats.org/officeDocument/2006/relationships/hyperlink" Target="mailto:ssengupta@v2soft.com" TargetMode="External"/><Relationship Id="rId4" Type="http://schemas.openxmlformats.org/officeDocument/2006/relationships/image" Target="../media/image43.png"/><Relationship Id="rId9" Type="http://schemas.openxmlformats.org/officeDocument/2006/relationships/hyperlink" Target="mailto:kumar@v2soft.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7.xml"/><Relationship Id="rId4" Type="http://schemas.openxmlformats.org/officeDocument/2006/relationships/image" Target="../media/image43.pn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7.xml"/><Relationship Id="rId4" Type="http://schemas.openxmlformats.org/officeDocument/2006/relationships/image" Target="../media/image43.pn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7.xml"/><Relationship Id="rId4" Type="http://schemas.openxmlformats.org/officeDocument/2006/relationships/image" Target="../media/image43.png"/></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17.xml"/><Relationship Id="rId4" Type="http://schemas.openxmlformats.org/officeDocument/2006/relationships/image" Target="../media/image43.png"/></Relationships>
</file>

<file path=ppt/slides/_rels/slide9.xml.rels><?xml version="1.0" encoding="UTF-8" standalone="yes"?>
<Relationships xmlns="http://schemas.openxmlformats.org/package/2006/relationships"><Relationship Id="rId8" Type="http://schemas.openxmlformats.org/officeDocument/2006/relationships/hyperlink" Target="https://v2soft.sharepoint.com/sites/VDPMT/PLAN/VDPMT%20-%20ISMS/ISMS/ORG-LEVEL/V2soft_Protection_Of_PII_Policy_ver1.2.docx?d=w89815db8baa9460b8f34644fdd93d27a&amp;csf=1&amp;web=1&amp;e=EgDBht" TargetMode="External"/><Relationship Id="rId3" Type="http://schemas.openxmlformats.org/officeDocument/2006/relationships/image" Target="../media/image6.jpeg"/><Relationship Id="rId7" Type="http://schemas.openxmlformats.org/officeDocument/2006/relationships/hyperlink" Target="https://v2soft.sharepoint.com/sites/VDPMT/PLAN/VDPMT%20-%20ISMS/ISMS/ORG-LEVEL/V2Soft_Data%20protection%20policy%2009-Oct-2024%2018-11-25.pdf?csf=1&amp;web=1&amp;e=o1dFgy" TargetMode="External"/><Relationship Id="rId2" Type="http://schemas.openxmlformats.org/officeDocument/2006/relationships/notesSlide" Target="../notesSlides/notesSlide9.xml"/><Relationship Id="rId1" Type="http://schemas.openxmlformats.org/officeDocument/2006/relationships/slideLayout" Target="../slideLayouts/slideLayout17.xml"/><Relationship Id="rId6" Type="http://schemas.openxmlformats.org/officeDocument/2006/relationships/hyperlink" Target="https://v2soft.sharepoint.com/sites/VDPMT/PLAN/VDPMT%20-%20ISMS/ISMS/ORG-LEVEL/V2Soft_Secure_System_Engineering_Principles_V1.2.docx?d=w8779f80b87074773a369aec37d1308d5&amp;csf=1&amp;web=1&amp;e=YTDCIv" TargetMode="External"/><Relationship Id="rId5" Type="http://schemas.openxmlformats.org/officeDocument/2006/relationships/hyperlink" Target="https://v2soft.sharepoint.com/sites/VDPMT/PLAN/VDPMT%20-%20ISMS/ISMS/ORG-LEVEL/V2Soft_Secure_Development_Policy_V1.5.docx?d=w0d07dbd07d32448894594af946278e99&amp;csf=1&amp;web=1&amp;e=UYUGl7" TargetMode="External"/><Relationship Id="rId4" Type="http://schemas.openxmlformats.org/officeDocument/2006/relationships/image" Target="../media/image43.png"/></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17.xml"/><Relationship Id="rId5" Type="http://schemas.openxmlformats.org/officeDocument/2006/relationships/hyperlink" Target="https://v2soft.sharepoint.com/sites/VDPMT/RSK/VDPMT-Risk%20Assessment%20and%20Risk%20Treatment%20Plan%20-%20(RARTP)_NEW.xlsx?d=we776ae81e2b44aefa66ff9c39271c6b5&amp;csf=1&amp;web=1&amp;e=3X7TbQ" TargetMode="External"/><Relationship Id="rId4" Type="http://schemas.openxmlformats.org/officeDocument/2006/relationships/image" Target="../media/image43.png"/></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17.xml"/><Relationship Id="rId5" Type="http://schemas.openxmlformats.org/officeDocument/2006/relationships/hyperlink" Target="https://v2soft.sharepoint.com/sites/VDPMT/PLAN/VDPMT_CMMI_V2Soft_PROJECT_TAILORING_CHECKLIST_.xlsm?d=wac9dddc4a1c345e49623621cad4d553f&amp;csf=1&amp;web=1&amp;e=XN7PNP" TargetMode="External"/><Relationship Id="rId4" Type="http://schemas.openxmlformats.org/officeDocument/2006/relationships/image" Target="../media/image43.png"/></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17.xml"/><Relationship Id="rId5" Type="http://schemas.openxmlformats.org/officeDocument/2006/relationships/hyperlink" Target="https://v2soft.sharepoint.com/sites/VDPMT/PLAN/VDPMT%20-%20ISMS/ISMS/ORG-LEVEL/Measurement%20%20Metrics_VDPMT_%20Q2%202025.xlsx?d=wec5d28ef77b640cda5dd4e0b60aaf2e4&amp;csf=1&amp;web=1&amp;e=yKqqZ4" TargetMode="External"/><Relationship Id="rId4" Type="http://schemas.openxmlformats.org/officeDocument/2006/relationships/image" Target="../media/image43.png"/></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17.xml"/><Relationship Id="rId5" Type="http://schemas.openxmlformats.org/officeDocument/2006/relationships/hyperlink" Target="https://v2soft.sharepoint.com/sites/VDPMT/CAR/CMMI_CORRECTIVE_ACTION_REPORT_INTERNAL_AUDIT_2IQA_VDPMT_2025.xlsx?d=w60d69275186745ed8bd93ad1dc94d0c7&amp;csf=1&amp;web=1&amp;e=JeRBcT" TargetMode="External"/><Relationship Id="rId4" Type="http://schemas.openxmlformats.org/officeDocument/2006/relationships/image" Target="../media/image43.png"/></Relationships>
</file>

<file path=ppt/slides/_rels/slide1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4.xml"/><Relationship Id="rId1" Type="http://schemas.openxmlformats.org/officeDocument/2006/relationships/slideLayout" Target="../slideLayouts/slideLayout15.xml"/><Relationship Id="rId5" Type="http://schemas.openxmlformats.org/officeDocument/2006/relationships/image" Target="../media/image39.png"/><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6D8D2E-DCA3-0D6B-E92A-8153D367F770}"/>
            </a:ext>
          </a:extLst>
        </p:cNvPr>
        <p:cNvGrpSpPr/>
        <p:nvPr/>
      </p:nvGrpSpPr>
      <p:grpSpPr>
        <a:xfrm>
          <a:off x="0" y="0"/>
          <a:ext cx="0" cy="0"/>
          <a:chOff x="0" y="0"/>
          <a:chExt cx="0" cy="0"/>
        </a:xfrm>
      </p:grpSpPr>
      <p:pic>
        <p:nvPicPr>
          <p:cNvPr id="7" name="Picture 6" descr="A map of the earth with lights&#10;&#10;Description automatically generated">
            <a:extLst>
              <a:ext uri="{FF2B5EF4-FFF2-40B4-BE49-F238E27FC236}">
                <a16:creationId xmlns:a16="http://schemas.microsoft.com/office/drawing/2014/main" id="{725BBCF5-CE34-6827-F3F7-77086AA9AB9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descr="A black and grey logo&#10;&#10;Description automatically generated with medium confidence">
            <a:extLst>
              <a:ext uri="{FF2B5EF4-FFF2-40B4-BE49-F238E27FC236}">
                <a16:creationId xmlns:a16="http://schemas.microsoft.com/office/drawing/2014/main" id="{DCC2A862-486F-793A-EDF9-989AC2AEFCFB}"/>
              </a:ext>
            </a:extLst>
          </p:cNvPr>
          <p:cNvPicPr>
            <a:picLocks noChangeAspect="1"/>
          </p:cNvPicPr>
          <p:nvPr/>
        </p:nvPicPr>
        <p:blipFill>
          <a:blip r:embed="rId4" cstate="email">
            <a:alphaModFix amt="29000"/>
            <a:extLst>
              <a:ext uri="{28A0092B-C50C-407E-A947-70E740481C1C}">
                <a14:useLocalDpi xmlns:a14="http://schemas.microsoft.com/office/drawing/2010/main"/>
              </a:ext>
            </a:extLst>
          </a:blip>
          <a:srcRect/>
          <a:stretch/>
        </p:blipFill>
        <p:spPr>
          <a:xfrm>
            <a:off x="4806081" y="-1324191"/>
            <a:ext cx="6159701" cy="8182191"/>
          </a:xfrm>
          <a:prstGeom prst="rect">
            <a:avLst/>
          </a:prstGeom>
        </p:spPr>
      </p:pic>
      <p:sp>
        <p:nvSpPr>
          <p:cNvPr id="15" name="Rectangle 14">
            <a:extLst>
              <a:ext uri="{FF2B5EF4-FFF2-40B4-BE49-F238E27FC236}">
                <a16:creationId xmlns:a16="http://schemas.microsoft.com/office/drawing/2014/main" id="{7F18E7BB-AFA1-3FDA-0ED2-612B00A9CA16}"/>
              </a:ext>
            </a:extLst>
          </p:cNvPr>
          <p:cNvSpPr/>
          <p:nvPr/>
        </p:nvSpPr>
        <p:spPr>
          <a:xfrm flipH="1" flipV="1">
            <a:off x="5381639" y="1405878"/>
            <a:ext cx="6810359" cy="4046243"/>
          </a:xfrm>
          <a:prstGeom prst="rect">
            <a:avLst/>
          </a:prstGeom>
          <a:gradFill flip="none" rotWithShape="1">
            <a:gsLst>
              <a:gs pos="0">
                <a:srgbClr val="126152">
                  <a:alpha val="71000"/>
                </a:srgbClr>
              </a:gs>
              <a:gs pos="100000">
                <a:srgbClr val="FFC000">
                  <a:alpha val="54000"/>
                </a:srgbClr>
              </a:gs>
              <a:gs pos="58000">
                <a:schemeClr val="tx1">
                  <a:lumMod val="50000"/>
                  <a:lumOff val="5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2" name="Picture 1" descr="A black and grey logo&#10;&#10;Description automatically generated with medium confidence">
            <a:extLst>
              <a:ext uri="{FF2B5EF4-FFF2-40B4-BE49-F238E27FC236}">
                <a16:creationId xmlns:a16="http://schemas.microsoft.com/office/drawing/2014/main" id="{BDF3387D-93CE-B6EA-1C44-DE8A71CD73EA}"/>
              </a:ext>
            </a:extLst>
          </p:cNvPr>
          <p:cNvPicPr>
            <a:picLocks noChangeAspect="1"/>
          </p:cNvPicPr>
          <p:nvPr/>
        </p:nvPicPr>
        <p:blipFill>
          <a:blip r:embed="rId5" cstate="email">
            <a:alphaModFix amt="58000"/>
            <a:extLst>
              <a:ext uri="{28A0092B-C50C-407E-A947-70E740481C1C}">
                <a14:useLocalDpi xmlns:a14="http://schemas.microsoft.com/office/drawing/2010/main"/>
              </a:ext>
            </a:extLst>
          </a:blip>
          <a:srcRect l="26126"/>
          <a:stretch/>
        </p:blipFill>
        <p:spPr>
          <a:xfrm>
            <a:off x="0" y="1252775"/>
            <a:ext cx="4337810" cy="5605225"/>
          </a:xfrm>
          <a:prstGeom prst="rect">
            <a:avLst/>
          </a:prstGeom>
        </p:spPr>
      </p:pic>
      <p:cxnSp>
        <p:nvCxnSpPr>
          <p:cNvPr id="23" name="Straight Connector 22">
            <a:extLst>
              <a:ext uri="{FF2B5EF4-FFF2-40B4-BE49-F238E27FC236}">
                <a16:creationId xmlns:a16="http://schemas.microsoft.com/office/drawing/2014/main" id="{80082F05-0BDB-48E2-1AC2-81903AE7823C}"/>
              </a:ext>
            </a:extLst>
          </p:cNvPr>
          <p:cNvCxnSpPr>
            <a:cxnSpLocks/>
          </p:cNvCxnSpPr>
          <p:nvPr/>
        </p:nvCxnSpPr>
        <p:spPr>
          <a:xfrm>
            <a:off x="5381641" y="3543451"/>
            <a:ext cx="6824873" cy="0"/>
          </a:xfrm>
          <a:prstGeom prst="line">
            <a:avLst/>
          </a:prstGeom>
          <a:ln w="444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E71FFCD4-14AC-E01E-D169-2AB5FF98EC8C}"/>
              </a:ext>
            </a:extLst>
          </p:cNvPr>
          <p:cNvSpPr/>
          <p:nvPr/>
        </p:nvSpPr>
        <p:spPr>
          <a:xfrm>
            <a:off x="5244661" y="3420986"/>
            <a:ext cx="244930" cy="244930"/>
          </a:xfrm>
          <a:prstGeom prst="ellipse">
            <a:avLst/>
          </a:prstGeom>
          <a:solidFill>
            <a:schemeClr val="bg1"/>
          </a:solidFill>
          <a:ln w="69850">
            <a:noFill/>
          </a:ln>
          <a:effectLst>
            <a:outerShdw blurRad="152400" sx="102000" sy="102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8" name="Picture 7" descr="A white text on a black background&#10;&#10;Description automatically generated">
            <a:extLst>
              <a:ext uri="{FF2B5EF4-FFF2-40B4-BE49-F238E27FC236}">
                <a16:creationId xmlns:a16="http://schemas.microsoft.com/office/drawing/2014/main" id="{6BABC7F8-F308-1C1B-9025-8BDCF05BAC0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176" y="465612"/>
            <a:ext cx="4238505" cy="1133554"/>
          </a:xfrm>
          <a:prstGeom prst="rect">
            <a:avLst/>
          </a:prstGeom>
        </p:spPr>
      </p:pic>
      <p:sp>
        <p:nvSpPr>
          <p:cNvPr id="13" name="TextBox 12">
            <a:extLst>
              <a:ext uri="{FF2B5EF4-FFF2-40B4-BE49-F238E27FC236}">
                <a16:creationId xmlns:a16="http://schemas.microsoft.com/office/drawing/2014/main" id="{5B804B7E-816B-506A-62E1-CCE6F0314E62}"/>
              </a:ext>
            </a:extLst>
          </p:cNvPr>
          <p:cNvSpPr txBox="1"/>
          <p:nvPr/>
        </p:nvSpPr>
        <p:spPr>
          <a:xfrm>
            <a:off x="5711767" y="2196161"/>
            <a:ext cx="6164620" cy="1077218"/>
          </a:xfrm>
          <a:prstGeom prst="rect">
            <a:avLst/>
          </a:prstGeom>
          <a:noFill/>
          <a:ln w="38100">
            <a:noFill/>
          </a:ln>
        </p:spPr>
        <p:txBody>
          <a:bodyPr wrap="square" lIns="91440" tIns="45720" rIns="91440" bIns="45720" rtlCol="0" anchor="t">
            <a:spAutoFit/>
          </a:bodyPr>
          <a:lstStyle/>
          <a:p>
            <a:pPr marR="125730">
              <a:defRPr/>
            </a:pPr>
            <a:r>
              <a:rPr kumimoji="0" lang="en-US" sz="3200" b="1" i="0" u="none" strike="noStrike" kern="1200" cap="none" spc="0" normalizeH="0" baseline="0" noProof="0">
                <a:ln>
                  <a:noFill/>
                </a:ln>
                <a:solidFill>
                  <a:prstClr val="white"/>
                </a:solidFill>
                <a:effectLst/>
                <a:uLnTx/>
                <a:uFillTx/>
                <a:latin typeface="Segoe UI (Headings)"/>
                <a:ea typeface="Malgun Gothic"/>
                <a:cs typeface="+mn-cs"/>
              </a:rPr>
              <a:t>V2Soft </a:t>
            </a:r>
            <a:r>
              <a:rPr lang="en-US" sz="3200" b="1">
                <a:solidFill>
                  <a:prstClr val="white"/>
                </a:solidFill>
                <a:latin typeface="Segoe UI (Headings)"/>
                <a:ea typeface="Malgun Gothic"/>
              </a:rPr>
              <a:t>Software Development</a:t>
            </a:r>
            <a:endParaRPr lang="en-US">
              <a:solidFill>
                <a:prstClr val="white"/>
              </a:solidFill>
            </a:endParaRPr>
          </a:p>
          <a:p>
            <a:pPr marR="125730">
              <a:defRPr/>
            </a:pPr>
            <a:r>
              <a:rPr kumimoji="0" lang="en-US" sz="3200" b="1" i="0" u="none" strike="noStrike" kern="1200" cap="none" spc="0" normalizeH="0" baseline="0" noProof="0">
                <a:ln>
                  <a:noFill/>
                </a:ln>
                <a:solidFill>
                  <a:prstClr val="white"/>
                </a:solidFill>
                <a:effectLst/>
                <a:uLnTx/>
                <a:uFillTx/>
                <a:latin typeface="Segoe UI (Headings)"/>
                <a:ea typeface="Malgun Gothic"/>
                <a:cs typeface="+mn-cs"/>
              </a:rPr>
              <a:t>Vehicle Diagnostics (VDPMT)</a:t>
            </a:r>
            <a:endParaRPr lang="en-US" sz="3200" b="1" i="0" u="none" strike="noStrike" kern="1200" cap="none" spc="0" normalizeH="0" baseline="0" noProof="0">
              <a:ln>
                <a:noFill/>
              </a:ln>
              <a:solidFill>
                <a:prstClr val="white"/>
              </a:solidFill>
              <a:effectLst/>
              <a:uLnTx/>
              <a:uFillTx/>
              <a:latin typeface="Segoe UI (Headings)"/>
              <a:ea typeface="Malgun Gothic"/>
            </a:endParaRPr>
          </a:p>
        </p:txBody>
      </p:sp>
      <p:sp>
        <p:nvSpPr>
          <p:cNvPr id="18" name="TextBox 17">
            <a:extLst>
              <a:ext uri="{FF2B5EF4-FFF2-40B4-BE49-F238E27FC236}">
                <a16:creationId xmlns:a16="http://schemas.microsoft.com/office/drawing/2014/main" id="{FA64BB08-A98E-74D1-5A85-AD3CF1F6D620}"/>
              </a:ext>
            </a:extLst>
          </p:cNvPr>
          <p:cNvSpPr txBox="1"/>
          <p:nvPr/>
        </p:nvSpPr>
        <p:spPr>
          <a:xfrm>
            <a:off x="751112" y="6161555"/>
            <a:ext cx="269016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400" b="0"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rPr>
              <a:t>www.v2soft.com</a:t>
            </a:r>
            <a:endParaRPr kumimoji="0" lang="en-IN" sz="2400" b="0" i="0" u="none" strike="noStrike" kern="1200" cap="none" spc="0" normalizeH="0" baseline="0" noProof="0">
              <a:ln>
                <a:noFill/>
              </a:ln>
              <a:solidFill>
                <a:srgbClr val="404040"/>
              </a:solidFill>
              <a:effectLst/>
              <a:uLnTx/>
              <a:uFillTx/>
              <a:latin typeface="Poppins" panose="00000500000000000000" pitchFamily="2" charset="0"/>
              <a:ea typeface="+mn-ea"/>
              <a:cs typeface="Poppins" panose="00000500000000000000" pitchFamily="2" charset="0"/>
            </a:endParaRPr>
          </a:p>
        </p:txBody>
      </p:sp>
      <p:pic>
        <p:nvPicPr>
          <p:cNvPr id="20" name="Graphic 19" descr="Internet with solid fill">
            <a:extLst>
              <a:ext uri="{FF2B5EF4-FFF2-40B4-BE49-F238E27FC236}">
                <a16:creationId xmlns:a16="http://schemas.microsoft.com/office/drawing/2014/main" id="{811A0FD7-ECD4-3923-2506-2A9417F7B69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42807" y="6214915"/>
            <a:ext cx="418465" cy="418465"/>
          </a:xfrm>
          <a:prstGeom prst="rect">
            <a:avLst/>
          </a:prstGeom>
        </p:spPr>
      </p:pic>
      <p:grpSp>
        <p:nvGrpSpPr>
          <p:cNvPr id="26" name="Group 25">
            <a:extLst>
              <a:ext uri="{FF2B5EF4-FFF2-40B4-BE49-F238E27FC236}">
                <a16:creationId xmlns:a16="http://schemas.microsoft.com/office/drawing/2014/main" id="{70E0FAB8-6AF6-E655-9217-3106AA7F9EBD}"/>
              </a:ext>
            </a:extLst>
          </p:cNvPr>
          <p:cNvGrpSpPr/>
          <p:nvPr/>
        </p:nvGrpSpPr>
        <p:grpSpPr>
          <a:xfrm>
            <a:off x="10116199" y="796063"/>
            <a:ext cx="1687402" cy="308647"/>
            <a:chOff x="5381639" y="6041888"/>
            <a:chExt cx="1687402" cy="308647"/>
          </a:xfrm>
        </p:grpSpPr>
        <p:sp>
          <p:nvSpPr>
            <p:cNvPr id="21" name="Shape 2872">
              <a:extLst>
                <a:ext uri="{FF2B5EF4-FFF2-40B4-BE49-F238E27FC236}">
                  <a16:creationId xmlns:a16="http://schemas.microsoft.com/office/drawing/2014/main" id="{123FC634-1142-BC83-479C-203A6C9F0636}"/>
                </a:ext>
              </a:extLst>
            </p:cNvPr>
            <p:cNvSpPr/>
            <p:nvPr/>
          </p:nvSpPr>
          <p:spPr>
            <a:xfrm>
              <a:off x="5381639" y="6041888"/>
              <a:ext cx="308647" cy="308647"/>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5929" y="7018"/>
                  </a:moveTo>
                  <a:cubicBezTo>
                    <a:pt x="15540" y="7246"/>
                    <a:pt x="15108" y="7411"/>
                    <a:pt x="14650" y="7499"/>
                  </a:cubicBezTo>
                  <a:cubicBezTo>
                    <a:pt x="14282" y="7114"/>
                    <a:pt x="13759" y="6874"/>
                    <a:pt x="13180" y="6874"/>
                  </a:cubicBezTo>
                  <a:cubicBezTo>
                    <a:pt x="12067" y="6874"/>
                    <a:pt x="11165" y="7762"/>
                    <a:pt x="11165" y="8856"/>
                  </a:cubicBezTo>
                  <a:cubicBezTo>
                    <a:pt x="11165" y="9011"/>
                    <a:pt x="11183" y="9162"/>
                    <a:pt x="11217" y="9308"/>
                  </a:cubicBezTo>
                  <a:cubicBezTo>
                    <a:pt x="9543" y="9225"/>
                    <a:pt x="8059" y="8436"/>
                    <a:pt x="7066" y="7236"/>
                  </a:cubicBezTo>
                  <a:cubicBezTo>
                    <a:pt x="6892" y="7529"/>
                    <a:pt x="6793" y="7870"/>
                    <a:pt x="6793" y="8233"/>
                  </a:cubicBezTo>
                  <a:cubicBezTo>
                    <a:pt x="6793" y="8921"/>
                    <a:pt x="7148" y="9528"/>
                    <a:pt x="7689" y="9883"/>
                  </a:cubicBezTo>
                  <a:cubicBezTo>
                    <a:pt x="7359" y="9873"/>
                    <a:pt x="7048" y="9784"/>
                    <a:pt x="6777" y="9635"/>
                  </a:cubicBezTo>
                  <a:cubicBezTo>
                    <a:pt x="6776" y="9644"/>
                    <a:pt x="6776" y="9652"/>
                    <a:pt x="6776" y="9660"/>
                  </a:cubicBezTo>
                  <a:cubicBezTo>
                    <a:pt x="6776" y="10621"/>
                    <a:pt x="7471" y="11422"/>
                    <a:pt x="8392" y="11604"/>
                  </a:cubicBezTo>
                  <a:cubicBezTo>
                    <a:pt x="8223" y="11650"/>
                    <a:pt x="8045" y="11673"/>
                    <a:pt x="7861" y="11673"/>
                  </a:cubicBezTo>
                  <a:cubicBezTo>
                    <a:pt x="7732" y="11673"/>
                    <a:pt x="7606" y="11661"/>
                    <a:pt x="7483" y="11638"/>
                  </a:cubicBezTo>
                  <a:cubicBezTo>
                    <a:pt x="7739" y="12426"/>
                    <a:pt x="8482" y="12999"/>
                    <a:pt x="9364" y="13015"/>
                  </a:cubicBezTo>
                  <a:cubicBezTo>
                    <a:pt x="8674" y="13547"/>
                    <a:pt x="7806" y="13863"/>
                    <a:pt x="6862" y="13863"/>
                  </a:cubicBezTo>
                  <a:cubicBezTo>
                    <a:pt x="6699" y="13863"/>
                    <a:pt x="6539" y="13855"/>
                    <a:pt x="6382" y="13837"/>
                  </a:cubicBezTo>
                  <a:cubicBezTo>
                    <a:pt x="7273" y="14398"/>
                    <a:pt x="8332" y="14727"/>
                    <a:pt x="9470" y="14727"/>
                  </a:cubicBezTo>
                  <a:cubicBezTo>
                    <a:pt x="13174" y="14727"/>
                    <a:pt x="15200" y="11706"/>
                    <a:pt x="15200" y="9086"/>
                  </a:cubicBezTo>
                  <a:cubicBezTo>
                    <a:pt x="15200" y="9000"/>
                    <a:pt x="15199" y="8914"/>
                    <a:pt x="15195" y="8829"/>
                  </a:cubicBezTo>
                  <a:cubicBezTo>
                    <a:pt x="15588" y="8550"/>
                    <a:pt x="15930" y="8201"/>
                    <a:pt x="16200" y="7804"/>
                  </a:cubicBezTo>
                  <a:cubicBezTo>
                    <a:pt x="15839" y="7960"/>
                    <a:pt x="15451" y="8067"/>
                    <a:pt x="15043" y="8115"/>
                  </a:cubicBezTo>
                  <a:cubicBezTo>
                    <a:pt x="15459" y="7870"/>
                    <a:pt x="15778" y="7482"/>
                    <a:pt x="15929" y="7018"/>
                  </a:cubicBezTo>
                </a:path>
              </a:pathLst>
            </a:custGeom>
            <a:solidFill>
              <a:schemeClr val="bg1"/>
            </a:solidFill>
            <a:ln w="12700">
              <a:miter lim="400000"/>
            </a:ln>
          </p:spPr>
          <p:txBody>
            <a:bodyPr lIns="38090" tIns="38090" rIns="38090" bIns="38090" anchor="ctr"/>
            <a:lstStyle/>
            <a:p>
              <a:pPr marL="0" marR="0" lvl="0" indent="0" algn="l" defTabSz="457063"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2999" b="0" i="0" u="none" strike="noStrike" kern="1200" cap="none" spc="0" normalizeH="0" baseline="0" noProof="0">
                <a:ln>
                  <a:noFill/>
                </a:ln>
                <a:solidFill>
                  <a:prstClr val="white"/>
                </a:solidFill>
                <a:effectLst>
                  <a:outerShdw blurRad="38100" dist="12700" dir="5400000" rotWithShape="0">
                    <a:srgbClr val="000000">
                      <a:alpha val="50000"/>
                    </a:srgbClr>
                  </a:outerShdw>
                </a:effectLst>
                <a:uLnTx/>
                <a:uFillTx/>
                <a:latin typeface="Gill Sans"/>
                <a:sym typeface="Gill Sans"/>
              </a:endParaRPr>
            </a:p>
          </p:txBody>
        </p:sp>
        <p:sp>
          <p:nvSpPr>
            <p:cNvPr id="22" name="Shape 2873">
              <a:extLst>
                <a:ext uri="{FF2B5EF4-FFF2-40B4-BE49-F238E27FC236}">
                  <a16:creationId xmlns:a16="http://schemas.microsoft.com/office/drawing/2014/main" id="{D9732541-80CA-922B-5F21-FD5E74ECDD82}"/>
                </a:ext>
              </a:extLst>
            </p:cNvPr>
            <p:cNvSpPr/>
            <p:nvPr/>
          </p:nvSpPr>
          <p:spPr>
            <a:xfrm>
              <a:off x="5886188" y="6041888"/>
              <a:ext cx="308647" cy="308647"/>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5" y="7858"/>
                  </a:lnTo>
                  <a:lnTo>
                    <a:pt x="13245" y="6381"/>
                  </a:lnTo>
                  <a:lnTo>
                    <a:pt x="11938" y="6381"/>
                  </a:lnTo>
                  <a:cubicBezTo>
                    <a:pt x="10368"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20618" y="19636"/>
                  </a:moveTo>
                  <a:cubicBezTo>
                    <a:pt x="20618" y="20179"/>
                    <a:pt x="20179"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9"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chemeClr val="bg1"/>
            </a:solidFill>
            <a:ln w="12700">
              <a:miter lim="400000"/>
            </a:ln>
          </p:spPr>
          <p:txBody>
            <a:bodyPr lIns="38090" tIns="38090" rIns="38090" bIns="38090" anchor="ctr"/>
            <a:lstStyle/>
            <a:p>
              <a:pPr marL="0" marR="0" lvl="0" indent="0" algn="l" defTabSz="457063"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2999" b="0" i="0" u="none" strike="noStrike" kern="1200" cap="none" spc="0" normalizeH="0" baseline="0" noProof="0">
                <a:ln>
                  <a:noFill/>
                </a:ln>
                <a:solidFill>
                  <a:prstClr val="white"/>
                </a:solidFill>
                <a:effectLst>
                  <a:outerShdw blurRad="38100" dist="12700" dir="5400000" rotWithShape="0">
                    <a:srgbClr val="000000">
                      <a:alpha val="50000"/>
                    </a:srgbClr>
                  </a:outerShdw>
                </a:effectLst>
                <a:uLnTx/>
                <a:uFillTx/>
                <a:latin typeface="Gill Sans"/>
                <a:sym typeface="Gill Sans"/>
              </a:endParaRPr>
            </a:p>
          </p:txBody>
        </p:sp>
        <p:sp>
          <p:nvSpPr>
            <p:cNvPr id="24" name="Shape 2874">
              <a:extLst>
                <a:ext uri="{FF2B5EF4-FFF2-40B4-BE49-F238E27FC236}">
                  <a16:creationId xmlns:a16="http://schemas.microsoft.com/office/drawing/2014/main" id="{788FE095-39A1-471D-5417-59998724B1CF}"/>
                </a:ext>
              </a:extLst>
            </p:cNvPr>
            <p:cNvSpPr/>
            <p:nvPr/>
          </p:nvSpPr>
          <p:spPr>
            <a:xfrm>
              <a:off x="6349159" y="6041888"/>
              <a:ext cx="308647" cy="308647"/>
            </a:xfrm>
            <a:custGeom>
              <a:avLst/>
              <a:gdLst/>
              <a:ahLst/>
              <a:cxnLst>
                <a:cxn ang="0">
                  <a:pos x="wd2" y="hd2"/>
                </a:cxn>
                <a:cxn ang="5400000">
                  <a:pos x="wd2" y="hd2"/>
                </a:cxn>
                <a:cxn ang="10800000">
                  <a:pos x="wd2" y="hd2"/>
                </a:cxn>
                <a:cxn ang="16200000">
                  <a:pos x="wd2" y="hd2"/>
                </a:cxn>
              </a:cxnLst>
              <a:rect l="0" t="0" r="r" b="b"/>
              <a:pathLst>
                <a:path w="21600" h="21600" extrusionOk="0">
                  <a:moveTo>
                    <a:pt x="14324" y="12090"/>
                  </a:moveTo>
                  <a:cubicBezTo>
                    <a:pt x="14020" y="12090"/>
                    <a:pt x="14020" y="12429"/>
                    <a:pt x="14020" y="12429"/>
                  </a:cubicBezTo>
                  <a:lnTo>
                    <a:pt x="14020" y="12863"/>
                  </a:lnTo>
                  <a:lnTo>
                    <a:pt x="14629" y="12863"/>
                  </a:lnTo>
                  <a:lnTo>
                    <a:pt x="14629" y="12429"/>
                  </a:lnTo>
                  <a:cubicBezTo>
                    <a:pt x="14629" y="12429"/>
                    <a:pt x="14629" y="12090"/>
                    <a:pt x="14324" y="12090"/>
                  </a:cubicBezTo>
                  <a:moveTo>
                    <a:pt x="15287" y="12380"/>
                  </a:moveTo>
                  <a:lnTo>
                    <a:pt x="15287" y="13348"/>
                  </a:lnTo>
                  <a:lnTo>
                    <a:pt x="14020" y="13348"/>
                  </a:lnTo>
                  <a:lnTo>
                    <a:pt x="14020" y="14072"/>
                  </a:lnTo>
                  <a:cubicBezTo>
                    <a:pt x="14020" y="14072"/>
                    <a:pt x="14020" y="14411"/>
                    <a:pt x="14324" y="14411"/>
                  </a:cubicBezTo>
                  <a:cubicBezTo>
                    <a:pt x="14629" y="14411"/>
                    <a:pt x="14629" y="14072"/>
                    <a:pt x="14629" y="14072"/>
                  </a:cubicBezTo>
                  <a:lnTo>
                    <a:pt x="14629" y="13734"/>
                  </a:lnTo>
                  <a:lnTo>
                    <a:pt x="15287" y="13734"/>
                  </a:lnTo>
                  <a:lnTo>
                    <a:pt x="15287" y="14266"/>
                  </a:lnTo>
                  <a:cubicBezTo>
                    <a:pt x="15287" y="14266"/>
                    <a:pt x="15186" y="14943"/>
                    <a:pt x="14375" y="14943"/>
                  </a:cubicBezTo>
                  <a:cubicBezTo>
                    <a:pt x="13564" y="14943"/>
                    <a:pt x="13412" y="14266"/>
                    <a:pt x="13412" y="14266"/>
                  </a:cubicBezTo>
                  <a:lnTo>
                    <a:pt x="13412" y="12380"/>
                  </a:lnTo>
                  <a:cubicBezTo>
                    <a:pt x="13412" y="12380"/>
                    <a:pt x="13412" y="11558"/>
                    <a:pt x="14375" y="11558"/>
                  </a:cubicBezTo>
                  <a:cubicBezTo>
                    <a:pt x="15338" y="11558"/>
                    <a:pt x="15287" y="12380"/>
                    <a:pt x="15287" y="12380"/>
                  </a:cubicBezTo>
                  <a:moveTo>
                    <a:pt x="12905" y="14169"/>
                  </a:moveTo>
                  <a:cubicBezTo>
                    <a:pt x="12905" y="14169"/>
                    <a:pt x="12905" y="14943"/>
                    <a:pt x="12347" y="14943"/>
                  </a:cubicBezTo>
                  <a:cubicBezTo>
                    <a:pt x="12005" y="14943"/>
                    <a:pt x="11798" y="14762"/>
                    <a:pt x="11688" y="14621"/>
                  </a:cubicBezTo>
                  <a:lnTo>
                    <a:pt x="11688" y="14895"/>
                  </a:lnTo>
                  <a:lnTo>
                    <a:pt x="11028" y="14895"/>
                  </a:lnTo>
                  <a:lnTo>
                    <a:pt x="11028" y="10446"/>
                  </a:lnTo>
                  <a:lnTo>
                    <a:pt x="11688" y="10446"/>
                  </a:lnTo>
                  <a:lnTo>
                    <a:pt x="11688" y="11888"/>
                  </a:lnTo>
                  <a:cubicBezTo>
                    <a:pt x="11788" y="11782"/>
                    <a:pt x="12037" y="11558"/>
                    <a:pt x="12347" y="11558"/>
                  </a:cubicBezTo>
                  <a:cubicBezTo>
                    <a:pt x="12752" y="11558"/>
                    <a:pt x="12905" y="11896"/>
                    <a:pt x="12905" y="12332"/>
                  </a:cubicBezTo>
                  <a:cubicBezTo>
                    <a:pt x="12905" y="12332"/>
                    <a:pt x="12905" y="14169"/>
                    <a:pt x="12905" y="14169"/>
                  </a:cubicBezTo>
                  <a:close/>
                  <a:moveTo>
                    <a:pt x="10521" y="14895"/>
                  </a:moveTo>
                  <a:lnTo>
                    <a:pt x="9913" y="14895"/>
                  </a:lnTo>
                  <a:lnTo>
                    <a:pt x="9913" y="14605"/>
                  </a:lnTo>
                  <a:cubicBezTo>
                    <a:pt x="9913" y="14605"/>
                    <a:pt x="9558" y="14943"/>
                    <a:pt x="9152" y="14943"/>
                  </a:cubicBezTo>
                  <a:cubicBezTo>
                    <a:pt x="8747" y="14943"/>
                    <a:pt x="8696" y="14556"/>
                    <a:pt x="8696" y="14556"/>
                  </a:cubicBezTo>
                  <a:lnTo>
                    <a:pt x="8696" y="11558"/>
                  </a:lnTo>
                  <a:lnTo>
                    <a:pt x="9304" y="11558"/>
                  </a:lnTo>
                  <a:lnTo>
                    <a:pt x="9304" y="14362"/>
                  </a:lnTo>
                  <a:cubicBezTo>
                    <a:pt x="9304" y="14362"/>
                    <a:pt x="9304" y="14508"/>
                    <a:pt x="9507" y="14508"/>
                  </a:cubicBezTo>
                  <a:cubicBezTo>
                    <a:pt x="9710" y="14508"/>
                    <a:pt x="9913" y="14266"/>
                    <a:pt x="9913" y="14266"/>
                  </a:cubicBezTo>
                  <a:lnTo>
                    <a:pt x="9913" y="11558"/>
                  </a:lnTo>
                  <a:lnTo>
                    <a:pt x="10521" y="11558"/>
                  </a:lnTo>
                  <a:cubicBezTo>
                    <a:pt x="10521" y="11558"/>
                    <a:pt x="10521" y="14895"/>
                    <a:pt x="10521" y="14895"/>
                  </a:cubicBezTo>
                  <a:close/>
                  <a:moveTo>
                    <a:pt x="8595" y="11074"/>
                  </a:moveTo>
                  <a:lnTo>
                    <a:pt x="7834" y="11074"/>
                  </a:lnTo>
                  <a:lnTo>
                    <a:pt x="7834" y="14895"/>
                  </a:lnTo>
                  <a:lnTo>
                    <a:pt x="7124" y="14895"/>
                  </a:lnTo>
                  <a:lnTo>
                    <a:pt x="7124" y="11074"/>
                  </a:lnTo>
                  <a:lnTo>
                    <a:pt x="6364" y="11074"/>
                  </a:lnTo>
                  <a:lnTo>
                    <a:pt x="6364" y="10446"/>
                  </a:lnTo>
                  <a:lnTo>
                    <a:pt x="8595" y="10446"/>
                  </a:lnTo>
                  <a:cubicBezTo>
                    <a:pt x="8595" y="10446"/>
                    <a:pt x="8595" y="11074"/>
                    <a:pt x="8595" y="11074"/>
                  </a:cubicBezTo>
                  <a:close/>
                  <a:moveTo>
                    <a:pt x="14527" y="9430"/>
                  </a:moveTo>
                  <a:cubicBezTo>
                    <a:pt x="14527" y="9430"/>
                    <a:pt x="12667" y="9334"/>
                    <a:pt x="10800" y="9334"/>
                  </a:cubicBezTo>
                  <a:cubicBezTo>
                    <a:pt x="8941" y="9334"/>
                    <a:pt x="7074" y="9430"/>
                    <a:pt x="7074" y="9430"/>
                  </a:cubicBezTo>
                  <a:cubicBezTo>
                    <a:pt x="6234" y="9430"/>
                    <a:pt x="5552" y="10080"/>
                    <a:pt x="5552" y="10881"/>
                  </a:cubicBezTo>
                  <a:cubicBezTo>
                    <a:pt x="5552" y="10881"/>
                    <a:pt x="5400" y="11822"/>
                    <a:pt x="5400" y="12767"/>
                  </a:cubicBezTo>
                  <a:cubicBezTo>
                    <a:pt x="5400" y="13708"/>
                    <a:pt x="5552" y="14652"/>
                    <a:pt x="5552" y="14652"/>
                  </a:cubicBezTo>
                  <a:cubicBezTo>
                    <a:pt x="5552" y="15454"/>
                    <a:pt x="6234" y="16104"/>
                    <a:pt x="7074" y="16104"/>
                  </a:cubicBezTo>
                  <a:cubicBezTo>
                    <a:pt x="7074" y="16104"/>
                    <a:pt x="8905" y="16200"/>
                    <a:pt x="10800" y="16200"/>
                  </a:cubicBezTo>
                  <a:cubicBezTo>
                    <a:pt x="12631" y="16200"/>
                    <a:pt x="14527" y="16104"/>
                    <a:pt x="14527" y="16104"/>
                  </a:cubicBezTo>
                  <a:cubicBezTo>
                    <a:pt x="15367" y="16104"/>
                    <a:pt x="16049" y="15454"/>
                    <a:pt x="16049" y="14652"/>
                  </a:cubicBezTo>
                  <a:cubicBezTo>
                    <a:pt x="16049" y="14652"/>
                    <a:pt x="16200" y="13700"/>
                    <a:pt x="16200" y="12767"/>
                  </a:cubicBezTo>
                  <a:cubicBezTo>
                    <a:pt x="16200" y="11814"/>
                    <a:pt x="16049" y="10881"/>
                    <a:pt x="16049" y="10881"/>
                  </a:cubicBezTo>
                  <a:cubicBezTo>
                    <a:pt x="16049" y="10080"/>
                    <a:pt x="15367" y="9430"/>
                    <a:pt x="14527" y="9430"/>
                  </a:cubicBezTo>
                  <a:moveTo>
                    <a:pt x="11992" y="12090"/>
                  </a:moveTo>
                  <a:cubicBezTo>
                    <a:pt x="11860" y="12090"/>
                    <a:pt x="11757" y="12167"/>
                    <a:pt x="11688" y="12243"/>
                  </a:cubicBezTo>
                  <a:lnTo>
                    <a:pt x="11688" y="14276"/>
                  </a:lnTo>
                  <a:cubicBezTo>
                    <a:pt x="11751" y="14345"/>
                    <a:pt x="11848" y="14411"/>
                    <a:pt x="11992" y="14411"/>
                  </a:cubicBezTo>
                  <a:cubicBezTo>
                    <a:pt x="12296" y="14411"/>
                    <a:pt x="12296" y="14072"/>
                    <a:pt x="12296" y="14072"/>
                  </a:cubicBezTo>
                  <a:lnTo>
                    <a:pt x="12296" y="12429"/>
                  </a:lnTo>
                  <a:cubicBezTo>
                    <a:pt x="12296" y="12429"/>
                    <a:pt x="12245" y="12090"/>
                    <a:pt x="11992" y="12090"/>
                  </a:cubicBezTo>
                  <a:moveTo>
                    <a:pt x="20618" y="19636"/>
                  </a:moveTo>
                  <a:cubicBezTo>
                    <a:pt x="20618" y="20179"/>
                    <a:pt x="20179"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9"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7986" y="8751"/>
                  </a:moveTo>
                  <a:lnTo>
                    <a:pt x="8696" y="8751"/>
                  </a:lnTo>
                  <a:lnTo>
                    <a:pt x="8696" y="7188"/>
                  </a:lnTo>
                  <a:lnTo>
                    <a:pt x="9507" y="4970"/>
                  </a:lnTo>
                  <a:lnTo>
                    <a:pt x="8848" y="4970"/>
                  </a:lnTo>
                  <a:lnTo>
                    <a:pt x="8341" y="6433"/>
                  </a:lnTo>
                  <a:lnTo>
                    <a:pt x="7834" y="4970"/>
                  </a:lnTo>
                  <a:lnTo>
                    <a:pt x="7124" y="4970"/>
                  </a:lnTo>
                  <a:lnTo>
                    <a:pt x="7986" y="7188"/>
                  </a:lnTo>
                  <a:cubicBezTo>
                    <a:pt x="7986" y="7188"/>
                    <a:pt x="7986" y="8751"/>
                    <a:pt x="7986" y="8751"/>
                  </a:cubicBezTo>
                  <a:close/>
                  <a:moveTo>
                    <a:pt x="10166" y="6634"/>
                  </a:moveTo>
                  <a:cubicBezTo>
                    <a:pt x="10166" y="6467"/>
                    <a:pt x="10303" y="6332"/>
                    <a:pt x="10471" y="6332"/>
                  </a:cubicBezTo>
                  <a:cubicBezTo>
                    <a:pt x="10639" y="6332"/>
                    <a:pt x="10775" y="6467"/>
                    <a:pt x="10775" y="6634"/>
                  </a:cubicBezTo>
                  <a:lnTo>
                    <a:pt x="10775" y="8045"/>
                  </a:lnTo>
                  <a:cubicBezTo>
                    <a:pt x="10775" y="8212"/>
                    <a:pt x="10639" y="8348"/>
                    <a:pt x="10471" y="8348"/>
                  </a:cubicBezTo>
                  <a:cubicBezTo>
                    <a:pt x="10303" y="8348"/>
                    <a:pt x="10166" y="8212"/>
                    <a:pt x="10166" y="8045"/>
                  </a:cubicBezTo>
                  <a:cubicBezTo>
                    <a:pt x="10166" y="8045"/>
                    <a:pt x="10166" y="6634"/>
                    <a:pt x="10166" y="6634"/>
                  </a:cubicBezTo>
                  <a:close/>
                  <a:moveTo>
                    <a:pt x="10369" y="8801"/>
                  </a:moveTo>
                  <a:lnTo>
                    <a:pt x="10572" y="8801"/>
                  </a:lnTo>
                  <a:cubicBezTo>
                    <a:pt x="11020" y="8801"/>
                    <a:pt x="11383" y="8440"/>
                    <a:pt x="11383" y="7995"/>
                  </a:cubicBezTo>
                  <a:lnTo>
                    <a:pt x="11383" y="6684"/>
                  </a:lnTo>
                  <a:cubicBezTo>
                    <a:pt x="11383" y="6239"/>
                    <a:pt x="11020" y="5877"/>
                    <a:pt x="10572" y="5877"/>
                  </a:cubicBezTo>
                  <a:lnTo>
                    <a:pt x="10369" y="5877"/>
                  </a:lnTo>
                  <a:cubicBezTo>
                    <a:pt x="9921" y="5877"/>
                    <a:pt x="9558" y="6239"/>
                    <a:pt x="9558" y="6684"/>
                  </a:cubicBezTo>
                  <a:lnTo>
                    <a:pt x="9558" y="7995"/>
                  </a:lnTo>
                  <a:cubicBezTo>
                    <a:pt x="9558" y="8440"/>
                    <a:pt x="9921" y="8801"/>
                    <a:pt x="10369" y="8801"/>
                  </a:cubicBezTo>
                  <a:moveTo>
                    <a:pt x="12398" y="8801"/>
                  </a:moveTo>
                  <a:cubicBezTo>
                    <a:pt x="12803" y="8801"/>
                    <a:pt x="13158" y="8449"/>
                    <a:pt x="13158" y="8449"/>
                  </a:cubicBezTo>
                  <a:lnTo>
                    <a:pt x="13158" y="8751"/>
                  </a:lnTo>
                  <a:lnTo>
                    <a:pt x="13767" y="8751"/>
                  </a:lnTo>
                  <a:lnTo>
                    <a:pt x="13767" y="5877"/>
                  </a:lnTo>
                  <a:lnTo>
                    <a:pt x="13158" y="5877"/>
                  </a:lnTo>
                  <a:lnTo>
                    <a:pt x="13158" y="8096"/>
                  </a:lnTo>
                  <a:cubicBezTo>
                    <a:pt x="13158" y="8096"/>
                    <a:pt x="12955" y="8348"/>
                    <a:pt x="12752" y="8348"/>
                  </a:cubicBezTo>
                  <a:cubicBezTo>
                    <a:pt x="12550" y="8348"/>
                    <a:pt x="12550" y="8197"/>
                    <a:pt x="12550" y="8197"/>
                  </a:cubicBezTo>
                  <a:lnTo>
                    <a:pt x="12550" y="5877"/>
                  </a:lnTo>
                  <a:lnTo>
                    <a:pt x="11941" y="5877"/>
                  </a:lnTo>
                  <a:lnTo>
                    <a:pt x="11941" y="8398"/>
                  </a:lnTo>
                  <a:cubicBezTo>
                    <a:pt x="11941" y="8398"/>
                    <a:pt x="11992" y="8801"/>
                    <a:pt x="12398" y="8801"/>
                  </a:cubicBezTo>
                </a:path>
              </a:pathLst>
            </a:custGeom>
            <a:solidFill>
              <a:schemeClr val="bg1"/>
            </a:solidFill>
            <a:ln w="12700">
              <a:miter lim="400000"/>
            </a:ln>
          </p:spPr>
          <p:txBody>
            <a:bodyPr lIns="38090" tIns="38090" rIns="38090" bIns="38090" anchor="ctr"/>
            <a:lstStyle/>
            <a:p>
              <a:pPr marL="0" marR="0" lvl="0" indent="0" algn="l" defTabSz="457063"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2999" b="0" i="0" u="none" strike="noStrike" kern="1200" cap="none" spc="0" normalizeH="0" baseline="0" noProof="0">
                <a:ln>
                  <a:noFill/>
                </a:ln>
                <a:solidFill>
                  <a:prstClr val="white"/>
                </a:solidFill>
                <a:effectLst>
                  <a:outerShdw blurRad="38100" dist="12700" dir="5400000" rotWithShape="0">
                    <a:srgbClr val="000000">
                      <a:alpha val="50000"/>
                    </a:srgbClr>
                  </a:outerShdw>
                </a:effectLst>
                <a:uLnTx/>
                <a:uFillTx/>
                <a:latin typeface="Gill Sans"/>
                <a:sym typeface="Gill Sans"/>
              </a:endParaRPr>
            </a:p>
          </p:txBody>
        </p:sp>
        <p:sp>
          <p:nvSpPr>
            <p:cNvPr id="25" name="Shape 2875">
              <a:extLst>
                <a:ext uri="{FF2B5EF4-FFF2-40B4-BE49-F238E27FC236}">
                  <a16:creationId xmlns:a16="http://schemas.microsoft.com/office/drawing/2014/main" id="{38F20A9C-3985-9D50-AA45-072FDE15DA07}"/>
                </a:ext>
              </a:extLst>
            </p:cNvPr>
            <p:cNvSpPr/>
            <p:nvPr/>
          </p:nvSpPr>
          <p:spPr>
            <a:xfrm>
              <a:off x="6760394" y="6041888"/>
              <a:ext cx="308647" cy="308647"/>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0672" y="6382"/>
                  </a:moveTo>
                  <a:cubicBezTo>
                    <a:pt x="10463" y="6409"/>
                    <a:pt x="10255" y="6435"/>
                    <a:pt x="10045" y="6460"/>
                  </a:cubicBezTo>
                  <a:cubicBezTo>
                    <a:pt x="9652" y="6558"/>
                    <a:pt x="9223" y="6650"/>
                    <a:pt x="8905" y="6836"/>
                  </a:cubicBezTo>
                  <a:cubicBezTo>
                    <a:pt x="8055" y="7333"/>
                    <a:pt x="7467" y="7913"/>
                    <a:pt x="7073" y="8856"/>
                  </a:cubicBezTo>
                  <a:cubicBezTo>
                    <a:pt x="7009" y="9009"/>
                    <a:pt x="7007" y="9157"/>
                    <a:pt x="6960" y="9326"/>
                  </a:cubicBezTo>
                  <a:cubicBezTo>
                    <a:pt x="6658" y="10425"/>
                    <a:pt x="7194" y="11563"/>
                    <a:pt x="7844" y="11956"/>
                  </a:cubicBezTo>
                  <a:cubicBezTo>
                    <a:pt x="7969" y="12032"/>
                    <a:pt x="8254" y="12166"/>
                    <a:pt x="8358" y="11987"/>
                  </a:cubicBezTo>
                  <a:cubicBezTo>
                    <a:pt x="8416" y="11889"/>
                    <a:pt x="8403" y="11758"/>
                    <a:pt x="8438" y="11643"/>
                  </a:cubicBezTo>
                  <a:cubicBezTo>
                    <a:pt x="8462" y="11568"/>
                    <a:pt x="8536" y="11424"/>
                    <a:pt x="8519" y="11330"/>
                  </a:cubicBezTo>
                  <a:cubicBezTo>
                    <a:pt x="8490" y="11170"/>
                    <a:pt x="8318" y="11068"/>
                    <a:pt x="8246" y="10939"/>
                  </a:cubicBezTo>
                  <a:cubicBezTo>
                    <a:pt x="8099" y="10676"/>
                    <a:pt x="8092" y="10444"/>
                    <a:pt x="8020" y="10093"/>
                  </a:cubicBezTo>
                  <a:cubicBezTo>
                    <a:pt x="8026" y="10046"/>
                    <a:pt x="8031" y="9999"/>
                    <a:pt x="8037" y="9952"/>
                  </a:cubicBezTo>
                  <a:cubicBezTo>
                    <a:pt x="8058" y="9559"/>
                    <a:pt x="8124" y="9276"/>
                    <a:pt x="8246" y="8997"/>
                  </a:cubicBezTo>
                  <a:cubicBezTo>
                    <a:pt x="8601" y="8177"/>
                    <a:pt x="9172" y="7720"/>
                    <a:pt x="10094" y="7447"/>
                  </a:cubicBezTo>
                  <a:cubicBezTo>
                    <a:pt x="10300" y="7386"/>
                    <a:pt x="10882" y="7288"/>
                    <a:pt x="11187" y="7353"/>
                  </a:cubicBezTo>
                  <a:cubicBezTo>
                    <a:pt x="11369" y="7385"/>
                    <a:pt x="11551" y="7415"/>
                    <a:pt x="11733" y="7447"/>
                  </a:cubicBezTo>
                  <a:cubicBezTo>
                    <a:pt x="12393" y="7655"/>
                    <a:pt x="12874" y="8038"/>
                    <a:pt x="13131" y="8637"/>
                  </a:cubicBezTo>
                  <a:cubicBezTo>
                    <a:pt x="13292" y="9010"/>
                    <a:pt x="13339" y="9724"/>
                    <a:pt x="13227" y="10203"/>
                  </a:cubicBezTo>
                  <a:cubicBezTo>
                    <a:pt x="13174" y="10429"/>
                    <a:pt x="13183" y="10624"/>
                    <a:pt x="13115" y="10829"/>
                  </a:cubicBezTo>
                  <a:cubicBezTo>
                    <a:pt x="12865" y="11589"/>
                    <a:pt x="12498" y="12293"/>
                    <a:pt x="11668" y="12488"/>
                  </a:cubicBezTo>
                  <a:cubicBezTo>
                    <a:pt x="11121" y="12618"/>
                    <a:pt x="10711" y="12284"/>
                    <a:pt x="10576" y="11941"/>
                  </a:cubicBezTo>
                  <a:cubicBezTo>
                    <a:pt x="10538" y="11846"/>
                    <a:pt x="10474" y="11676"/>
                    <a:pt x="10512" y="11518"/>
                  </a:cubicBezTo>
                  <a:cubicBezTo>
                    <a:pt x="10656" y="10901"/>
                    <a:pt x="10865" y="10349"/>
                    <a:pt x="11026" y="9733"/>
                  </a:cubicBezTo>
                  <a:cubicBezTo>
                    <a:pt x="11179" y="9146"/>
                    <a:pt x="10888" y="8683"/>
                    <a:pt x="10431" y="8575"/>
                  </a:cubicBezTo>
                  <a:cubicBezTo>
                    <a:pt x="9863" y="8439"/>
                    <a:pt x="9424" y="8966"/>
                    <a:pt x="9274" y="9310"/>
                  </a:cubicBezTo>
                  <a:cubicBezTo>
                    <a:pt x="9155" y="9584"/>
                    <a:pt x="9083" y="10089"/>
                    <a:pt x="9177" y="10453"/>
                  </a:cubicBezTo>
                  <a:cubicBezTo>
                    <a:pt x="9208" y="10569"/>
                    <a:pt x="9347" y="10878"/>
                    <a:pt x="9322" y="10986"/>
                  </a:cubicBezTo>
                  <a:cubicBezTo>
                    <a:pt x="9213" y="11462"/>
                    <a:pt x="9088" y="11974"/>
                    <a:pt x="8953" y="12441"/>
                  </a:cubicBezTo>
                  <a:cubicBezTo>
                    <a:pt x="8812" y="12929"/>
                    <a:pt x="8736" y="13427"/>
                    <a:pt x="8599" y="13898"/>
                  </a:cubicBezTo>
                  <a:cubicBezTo>
                    <a:pt x="8536" y="14114"/>
                    <a:pt x="8539" y="14346"/>
                    <a:pt x="8487" y="14571"/>
                  </a:cubicBezTo>
                  <a:lnTo>
                    <a:pt x="8487" y="14900"/>
                  </a:lnTo>
                  <a:cubicBezTo>
                    <a:pt x="8440" y="15108"/>
                    <a:pt x="8475" y="15478"/>
                    <a:pt x="8519" y="15683"/>
                  </a:cubicBezTo>
                  <a:cubicBezTo>
                    <a:pt x="8548" y="15815"/>
                    <a:pt x="8502" y="15978"/>
                    <a:pt x="8567" y="16074"/>
                  </a:cubicBezTo>
                  <a:cubicBezTo>
                    <a:pt x="8568" y="16144"/>
                    <a:pt x="8577" y="16160"/>
                    <a:pt x="8599" y="16200"/>
                  </a:cubicBezTo>
                  <a:cubicBezTo>
                    <a:pt x="8800" y="16194"/>
                    <a:pt x="9078" y="15665"/>
                    <a:pt x="9177" y="15511"/>
                  </a:cubicBezTo>
                  <a:cubicBezTo>
                    <a:pt x="9369" y="15216"/>
                    <a:pt x="9546" y="14901"/>
                    <a:pt x="9692" y="14556"/>
                  </a:cubicBezTo>
                  <a:cubicBezTo>
                    <a:pt x="9823" y="14245"/>
                    <a:pt x="9844" y="13901"/>
                    <a:pt x="9949" y="13569"/>
                  </a:cubicBezTo>
                  <a:cubicBezTo>
                    <a:pt x="10025" y="13329"/>
                    <a:pt x="10133" y="13049"/>
                    <a:pt x="10158" y="12786"/>
                  </a:cubicBezTo>
                  <a:lnTo>
                    <a:pt x="10174" y="12786"/>
                  </a:lnTo>
                  <a:cubicBezTo>
                    <a:pt x="10216" y="12930"/>
                    <a:pt x="10367" y="13035"/>
                    <a:pt x="10480" y="13115"/>
                  </a:cubicBezTo>
                  <a:cubicBezTo>
                    <a:pt x="10833" y="13367"/>
                    <a:pt x="11442" y="13600"/>
                    <a:pt x="12102" y="13444"/>
                  </a:cubicBezTo>
                  <a:cubicBezTo>
                    <a:pt x="12850" y="13267"/>
                    <a:pt x="13446" y="12916"/>
                    <a:pt x="13838" y="12394"/>
                  </a:cubicBezTo>
                  <a:cubicBezTo>
                    <a:pt x="14127" y="12011"/>
                    <a:pt x="14345" y="11567"/>
                    <a:pt x="14513" y="11064"/>
                  </a:cubicBezTo>
                  <a:cubicBezTo>
                    <a:pt x="14596" y="10817"/>
                    <a:pt x="14613" y="10543"/>
                    <a:pt x="14674" y="10281"/>
                  </a:cubicBezTo>
                  <a:cubicBezTo>
                    <a:pt x="14827" y="9624"/>
                    <a:pt x="14623" y="8833"/>
                    <a:pt x="14433" y="8402"/>
                  </a:cubicBezTo>
                  <a:cubicBezTo>
                    <a:pt x="13856" y="7098"/>
                    <a:pt x="12630" y="6354"/>
                    <a:pt x="10672" y="6382"/>
                  </a:cubicBezTo>
                </a:path>
              </a:pathLst>
            </a:custGeom>
            <a:solidFill>
              <a:schemeClr val="bg1"/>
            </a:solidFill>
            <a:ln w="12700">
              <a:miter lim="400000"/>
            </a:ln>
          </p:spPr>
          <p:txBody>
            <a:bodyPr lIns="38090" tIns="38090" rIns="38090" bIns="38090" anchor="ctr"/>
            <a:lstStyle/>
            <a:p>
              <a:pPr marL="0" marR="0" lvl="0" indent="0" algn="l" defTabSz="457063"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2999" b="0" i="0" u="none" strike="noStrike" kern="1200" cap="none" spc="0" normalizeH="0" baseline="0" noProof="0">
                <a:ln>
                  <a:noFill/>
                </a:ln>
                <a:solidFill>
                  <a:prstClr val="white"/>
                </a:solidFill>
                <a:effectLst>
                  <a:outerShdw blurRad="38100" dist="12700" dir="5400000" rotWithShape="0">
                    <a:srgbClr val="000000">
                      <a:alpha val="50000"/>
                    </a:srgbClr>
                  </a:outerShdw>
                </a:effectLst>
                <a:uLnTx/>
                <a:uFillTx/>
                <a:latin typeface="Gill Sans"/>
                <a:sym typeface="Gill Sans"/>
              </a:endParaRPr>
            </a:p>
          </p:txBody>
        </p:sp>
      </p:grpSp>
      <p:pic>
        <p:nvPicPr>
          <p:cNvPr id="4" name="Picture 3" descr="A black and grey logo&#10;&#10;Description automatically generated with medium confidence">
            <a:extLst>
              <a:ext uri="{FF2B5EF4-FFF2-40B4-BE49-F238E27FC236}">
                <a16:creationId xmlns:a16="http://schemas.microsoft.com/office/drawing/2014/main" id="{B03B8779-09DA-0292-0309-391462D7EF0D}"/>
              </a:ext>
            </a:extLst>
          </p:cNvPr>
          <p:cNvPicPr>
            <a:picLocks noChangeAspect="1"/>
          </p:cNvPicPr>
          <p:nvPr/>
        </p:nvPicPr>
        <p:blipFill>
          <a:blip r:embed="rId9" cstate="email">
            <a:alphaModFix amt="56000"/>
            <a:extLst>
              <a:ext uri="{28A0092B-C50C-407E-A947-70E740481C1C}">
                <a14:useLocalDpi xmlns:a14="http://schemas.microsoft.com/office/drawing/2010/main"/>
              </a:ext>
            </a:extLst>
          </a:blip>
          <a:srcRect/>
          <a:stretch/>
        </p:blipFill>
        <p:spPr>
          <a:xfrm>
            <a:off x="7187783" y="4884490"/>
            <a:ext cx="4691096" cy="1973510"/>
          </a:xfrm>
          <a:prstGeom prst="rect">
            <a:avLst/>
          </a:prstGeom>
        </p:spPr>
      </p:pic>
      <p:sp>
        <p:nvSpPr>
          <p:cNvPr id="3" name="TextBox 2">
            <a:extLst>
              <a:ext uri="{FF2B5EF4-FFF2-40B4-BE49-F238E27FC236}">
                <a16:creationId xmlns:a16="http://schemas.microsoft.com/office/drawing/2014/main" id="{17956FD0-AC2B-1B66-58DC-B26177164EF6}"/>
              </a:ext>
            </a:extLst>
          </p:cNvPr>
          <p:cNvSpPr txBox="1"/>
          <p:nvPr/>
        </p:nvSpPr>
        <p:spPr>
          <a:xfrm>
            <a:off x="5545180" y="3735419"/>
            <a:ext cx="6565429" cy="1261884"/>
          </a:xfrm>
          <a:prstGeom prst="rect">
            <a:avLst/>
          </a:prstGeom>
          <a:noFill/>
          <a:ln w="38100">
            <a:noFill/>
          </a:ln>
        </p:spPr>
        <p:txBody>
          <a:bodyPr wrap="square" rtlCol="0">
            <a:spAutoFit/>
          </a:bodyPr>
          <a:lstStyle/>
          <a:p>
            <a:pPr marL="0" marR="12632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prstClr val="white"/>
              </a:solidFill>
              <a:effectLst/>
              <a:uLnTx/>
              <a:uFillTx/>
              <a:latin typeface="Segoe UI (Headings)"/>
              <a:ea typeface="Malgun Gothic" panose="020B0503020000020004" pitchFamily="34" charset="-127"/>
              <a:cs typeface="+mn-cs"/>
            </a:endParaRPr>
          </a:p>
          <a:p>
            <a:pPr marL="0" marR="12632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Poppins" panose="00000500000000000000" pitchFamily="2" charset="0"/>
                <a:ea typeface="Malgun Gothic" panose="020B0503020000020004" pitchFamily="34" charset="-127"/>
                <a:cs typeface="Poppins" panose="00000500000000000000" pitchFamily="2" charset="0"/>
              </a:rPr>
              <a:t>V2Soft provides high-performance technology</a:t>
            </a:r>
          </a:p>
          <a:p>
            <a:pPr marL="0" marR="12632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Poppins" panose="00000500000000000000" pitchFamily="2" charset="0"/>
                <a:ea typeface="Malgun Gothic" panose="020B0503020000020004" pitchFamily="34" charset="-127"/>
                <a:cs typeface="Poppins" panose="00000500000000000000" pitchFamily="2" charset="0"/>
              </a:rPr>
              <a:t>solutions to clients worldwide. </a:t>
            </a:r>
            <a:r>
              <a:rPr kumimoji="0" lang="en-US" sz="2000" b="1" i="0" u="none" strike="noStrike" kern="1200" cap="none" spc="0" normalizeH="0" baseline="0" noProof="0">
                <a:ln>
                  <a:noFill/>
                </a:ln>
                <a:solidFill>
                  <a:prstClr val="white"/>
                </a:solidFill>
                <a:effectLst/>
                <a:uLnTx/>
                <a:uFillTx/>
                <a:latin typeface="Poppins" panose="00000500000000000000" pitchFamily="2" charset="0"/>
                <a:ea typeface="Malgun Gothic" panose="020B0503020000020004" pitchFamily="34" charset="-127"/>
                <a:cs typeface="Poppins" panose="00000500000000000000" pitchFamily="2"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600" b="1" i="0" u="none" strike="noStrike" kern="1200" cap="none" spc="0" normalizeH="0" baseline="0" noProof="0">
              <a:ln>
                <a:noFill/>
              </a:ln>
              <a:solidFill>
                <a:srgbClr val="404040"/>
              </a:solidFill>
              <a:effectLst/>
              <a:uLnTx/>
              <a:uFillTx/>
              <a:latin typeface="Segoe UI (Headings)"/>
              <a:ea typeface="Malgun Gothic" panose="020B0503020000020004" pitchFamily="34" charset="-127"/>
              <a:cs typeface="+mn-cs"/>
            </a:endParaRPr>
          </a:p>
        </p:txBody>
      </p:sp>
    </p:spTree>
    <p:extLst>
      <p:ext uri="{BB962C8B-B14F-4D97-AF65-F5344CB8AC3E}">
        <p14:creationId xmlns:p14="http://schemas.microsoft.com/office/powerpoint/2010/main" val="7391359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62CA9-8663-7455-E8B3-4A77FB4E6490}"/>
            </a:ext>
          </a:extLst>
        </p:cNvPr>
        <p:cNvGrpSpPr/>
        <p:nvPr/>
      </p:nvGrpSpPr>
      <p:grpSpPr>
        <a:xfrm>
          <a:off x="0" y="0"/>
          <a:ext cx="0" cy="0"/>
          <a:chOff x="0" y="0"/>
          <a:chExt cx="0" cy="0"/>
        </a:xfrm>
      </p:grpSpPr>
      <p:pic>
        <p:nvPicPr>
          <p:cNvPr id="75" name="Picture 74">
            <a:extLst>
              <a:ext uri="{FF2B5EF4-FFF2-40B4-BE49-F238E27FC236}">
                <a16:creationId xmlns:a16="http://schemas.microsoft.com/office/drawing/2014/main" id="{6B6C29E5-979E-F963-9862-D4CC7A80F650}"/>
              </a:ext>
            </a:extLst>
          </p:cNvPr>
          <p:cNvPicPr>
            <a:picLocks noChangeAspect="1"/>
          </p:cNvPicPr>
          <p:nvPr/>
        </p:nvPicPr>
        <p:blipFill>
          <a:blip r:embed="rId3"/>
          <a:srcRect/>
          <a:stretch/>
        </p:blipFill>
        <p:spPr>
          <a:xfrm>
            <a:off x="0" y="-26527"/>
            <a:ext cx="12192000" cy="1366546"/>
          </a:xfrm>
          <a:prstGeom prst="rect">
            <a:avLst/>
          </a:prstGeom>
        </p:spPr>
      </p:pic>
      <p:sp>
        <p:nvSpPr>
          <p:cNvPr id="18" name="Rectangle 17">
            <a:extLst>
              <a:ext uri="{FF2B5EF4-FFF2-40B4-BE49-F238E27FC236}">
                <a16:creationId xmlns:a16="http://schemas.microsoft.com/office/drawing/2014/main" id="{BEB50895-18BA-1E4D-7473-8DEF7CCA2346}"/>
              </a:ext>
            </a:extLst>
          </p:cNvPr>
          <p:cNvSpPr>
            <a:spLocks/>
          </p:cNvSpPr>
          <p:nvPr/>
        </p:nvSpPr>
        <p:spPr>
          <a:xfrm>
            <a:off x="17957" y="1367196"/>
            <a:ext cx="12210592" cy="5467944"/>
          </a:xfrm>
          <a:prstGeom prst="rect">
            <a:avLst/>
          </a:prstGeom>
          <a:gradFill>
            <a:gsLst>
              <a:gs pos="0">
                <a:schemeClr val="tx2"/>
              </a:gs>
              <a:gs pos="52000">
                <a:schemeClr val="tx1">
                  <a:lumMod val="75000"/>
                  <a:lumOff val="25000"/>
                </a:schemeClr>
              </a:gs>
              <a:gs pos="100000">
                <a:schemeClr val="tx1">
                  <a:lumMod val="65000"/>
                  <a:lumOff val="3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N">
              <a:solidFill>
                <a:schemeClr val="bg1"/>
              </a:solidFill>
            </a:endParaRPr>
          </a:p>
        </p:txBody>
      </p:sp>
      <p:sp>
        <p:nvSpPr>
          <p:cNvPr id="2" name="Rectangle 1">
            <a:extLst>
              <a:ext uri="{FF2B5EF4-FFF2-40B4-BE49-F238E27FC236}">
                <a16:creationId xmlns:a16="http://schemas.microsoft.com/office/drawing/2014/main" id="{1146D9F8-59EB-3597-AD45-90FBA6F08BB7}"/>
              </a:ext>
            </a:extLst>
          </p:cNvPr>
          <p:cNvSpPr/>
          <p:nvPr/>
        </p:nvSpPr>
        <p:spPr>
          <a:xfrm>
            <a:off x="0" y="1344337"/>
            <a:ext cx="12192000" cy="45719"/>
          </a:xfrm>
          <a:prstGeom prst="rect">
            <a:avLst/>
          </a:prstGeom>
          <a:gradFill flip="none" rotWithShape="1">
            <a:gsLst>
              <a:gs pos="14000">
                <a:srgbClr val="18E7E5"/>
              </a:gs>
              <a:gs pos="85000">
                <a:srgbClr val="B21D61"/>
              </a:gs>
              <a:gs pos="69000">
                <a:srgbClr val="AA51AA"/>
              </a:gs>
              <a:gs pos="51000">
                <a:srgbClr val="7A81E2"/>
              </a:gs>
              <a:gs pos="32000">
                <a:srgbClr val="00CBF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5" name="Picture 4" descr="A white text on a black background&#10;&#10;Description automatically generated">
            <a:extLst>
              <a:ext uri="{FF2B5EF4-FFF2-40B4-BE49-F238E27FC236}">
                <a16:creationId xmlns:a16="http://schemas.microsoft.com/office/drawing/2014/main" id="{40B6E26A-B924-A425-0134-66690D43289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012276" y="71443"/>
            <a:ext cx="3137278" cy="839040"/>
          </a:xfrm>
          <a:prstGeom prst="rect">
            <a:avLst/>
          </a:prstGeom>
        </p:spPr>
      </p:pic>
      <p:sp>
        <p:nvSpPr>
          <p:cNvPr id="13" name="TextBox 12">
            <a:extLst>
              <a:ext uri="{FF2B5EF4-FFF2-40B4-BE49-F238E27FC236}">
                <a16:creationId xmlns:a16="http://schemas.microsoft.com/office/drawing/2014/main" id="{4EE0229E-1506-2EDC-FAF3-80778FBA975A}"/>
              </a:ext>
            </a:extLst>
          </p:cNvPr>
          <p:cNvSpPr txBox="1"/>
          <p:nvPr/>
        </p:nvSpPr>
        <p:spPr>
          <a:xfrm>
            <a:off x="191716" y="6632558"/>
            <a:ext cx="2284279" cy="153888"/>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white"/>
                </a:solidFill>
                <a:effectLst/>
                <a:uLnTx/>
                <a:uFillTx/>
                <a:latin typeface="Tahoma"/>
                <a:ea typeface="+mn-ea"/>
                <a:cs typeface="+mn-cs"/>
              </a:rPr>
              <a:t>V2Soft Confidential.  All Rights Reserved</a:t>
            </a:r>
          </a:p>
        </p:txBody>
      </p:sp>
      <p:sp>
        <p:nvSpPr>
          <p:cNvPr id="6" name="TextBox 5">
            <a:extLst>
              <a:ext uri="{FF2B5EF4-FFF2-40B4-BE49-F238E27FC236}">
                <a16:creationId xmlns:a16="http://schemas.microsoft.com/office/drawing/2014/main" id="{906EED47-3158-D627-BD2D-0FCEC55DAC0B}"/>
              </a:ext>
            </a:extLst>
          </p:cNvPr>
          <p:cNvSpPr txBox="1"/>
          <p:nvPr/>
        </p:nvSpPr>
        <p:spPr>
          <a:xfrm>
            <a:off x="17957" y="6624873"/>
            <a:ext cx="12185823"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Tahoma"/>
                <a:ea typeface="+mn-ea"/>
                <a:cs typeface="+mn-cs"/>
              </a:rPr>
              <a:t>All logos and brand names are the property of the respective organizations.</a:t>
            </a:r>
            <a:endParaRPr kumimoji="0" lang="en-IN" sz="800" b="0" i="0" u="none" strike="noStrike" kern="1200" cap="none" spc="0" normalizeH="0" baseline="0" noProof="0">
              <a:ln>
                <a:noFill/>
              </a:ln>
              <a:solidFill>
                <a:prstClr val="white"/>
              </a:solidFill>
              <a:effectLst/>
              <a:uLnTx/>
              <a:uFillTx/>
              <a:latin typeface="Tahoma"/>
              <a:ea typeface="+mn-ea"/>
              <a:cs typeface="+mn-cs"/>
            </a:endParaRPr>
          </a:p>
        </p:txBody>
      </p:sp>
      <p:sp>
        <p:nvSpPr>
          <p:cNvPr id="9" name="Title 8">
            <a:extLst>
              <a:ext uri="{FF2B5EF4-FFF2-40B4-BE49-F238E27FC236}">
                <a16:creationId xmlns:a16="http://schemas.microsoft.com/office/drawing/2014/main" id="{F1C291C8-C4A6-E6B8-0E24-6C477DB0B1AD}"/>
              </a:ext>
            </a:extLst>
          </p:cNvPr>
          <p:cNvSpPr>
            <a:spLocks noGrp="1"/>
          </p:cNvSpPr>
          <p:nvPr>
            <p:ph type="title"/>
          </p:nvPr>
        </p:nvSpPr>
        <p:spPr>
          <a:xfrm>
            <a:off x="191716" y="174398"/>
            <a:ext cx="7740503" cy="1047374"/>
          </a:xfrm>
        </p:spPr>
        <p:txBody>
          <a:bodyPr/>
          <a:lstStyle/>
          <a:p>
            <a:pPr lvl="0"/>
            <a:r>
              <a:rPr lang="en-IN" sz="3600" b="1">
                <a:solidFill>
                  <a:srgbClr val="92D050"/>
                </a:solidFill>
              </a:rPr>
              <a:t>VDPMT Summary</a:t>
            </a:r>
            <a:endParaRPr lang="en-IN" sz="3600">
              <a:solidFill>
                <a:srgbClr val="92D050"/>
              </a:solidFill>
            </a:endParaRPr>
          </a:p>
        </p:txBody>
      </p:sp>
      <p:sp>
        <p:nvSpPr>
          <p:cNvPr id="8" name="Slide Number Placeholder 1">
            <a:extLst>
              <a:ext uri="{FF2B5EF4-FFF2-40B4-BE49-F238E27FC236}">
                <a16:creationId xmlns:a16="http://schemas.microsoft.com/office/drawing/2014/main" id="{A2FE7BA0-F94E-7E3E-C1A9-1B3892E1DF6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1FDE73-3F49-4102-8A6C-354E776F6B4E}" type="slidenum">
              <a:rPr kumimoji="0" lang="en-US" sz="1200" b="0" i="0" u="none" strike="noStrike" kern="1200" cap="none" spc="0" normalizeH="0" baseline="0" noProof="0" smtClean="0">
                <a:ln>
                  <a:noFill/>
                </a:ln>
                <a:solidFill>
                  <a:prstClr val="white"/>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white"/>
              </a:solidFill>
              <a:effectLst/>
              <a:uLnTx/>
              <a:uFillTx/>
              <a:latin typeface="Tahoma"/>
              <a:ea typeface="+mn-ea"/>
              <a:cs typeface="+mn-cs"/>
            </a:endParaRPr>
          </a:p>
        </p:txBody>
      </p:sp>
      <p:sp>
        <p:nvSpPr>
          <p:cNvPr id="10" name="TextBox 9">
            <a:extLst>
              <a:ext uri="{FF2B5EF4-FFF2-40B4-BE49-F238E27FC236}">
                <a16:creationId xmlns:a16="http://schemas.microsoft.com/office/drawing/2014/main" id="{A10BF236-B626-5A49-ADEE-92B1BEE4200B}"/>
              </a:ext>
            </a:extLst>
          </p:cNvPr>
          <p:cNvSpPr txBox="1"/>
          <p:nvPr/>
        </p:nvSpPr>
        <p:spPr>
          <a:xfrm>
            <a:off x="92697" y="4890639"/>
            <a:ext cx="11680299" cy="1754326"/>
          </a:xfrm>
          <a:prstGeom prst="rect">
            <a:avLst/>
          </a:prstGeom>
          <a:noFill/>
        </p:spPr>
        <p:txBody>
          <a:bodyPr wrap="square" rtlCol="0">
            <a:spAutoFit/>
          </a:bodyPr>
          <a:lstStyle/>
          <a:p>
            <a:r>
              <a:rPr lang="en-US">
                <a:solidFill>
                  <a:schemeClr val="bg1"/>
                </a:solidFill>
              </a:rPr>
              <a:t>The Vehicle Diagnostics Program Management Tool (VDPMT) is designed to provide a centralized platform for program managers and stakeholders to monitor vehicle programs across regions, types, and ECU deliverables. It enables tracking of program progress, assignment of responsibilities, and monitoring of overall program health. The project involves building a secure Admin Panel for managing users, roles, templates, ECU milestones, and program types, along with a PDM application that offers dashboards, ECU tracking, deliverable management, and reporting capabilities</a:t>
            </a:r>
            <a:endParaRPr lang="en-IN">
              <a:solidFill>
                <a:schemeClr val="bg1"/>
              </a:solidFill>
            </a:endParaRPr>
          </a:p>
        </p:txBody>
      </p:sp>
      <p:sp>
        <p:nvSpPr>
          <p:cNvPr id="15" name="Content Placeholder 14">
            <a:extLst>
              <a:ext uri="{FF2B5EF4-FFF2-40B4-BE49-F238E27FC236}">
                <a16:creationId xmlns:a16="http://schemas.microsoft.com/office/drawing/2014/main" id="{65D5775F-3675-0B57-AAE4-0C68DF0BA048}"/>
              </a:ext>
            </a:extLst>
          </p:cNvPr>
          <p:cNvSpPr>
            <a:spLocks noGrp="1"/>
          </p:cNvSpPr>
          <p:nvPr>
            <p:ph idx="13"/>
          </p:nvPr>
        </p:nvSpPr>
        <p:spPr/>
        <p:txBody>
          <a:bodyPr/>
          <a:lstStyle/>
          <a:p>
            <a:endParaRPr lang="en-IN" dirty="0"/>
          </a:p>
        </p:txBody>
      </p:sp>
      <p:sp>
        <p:nvSpPr>
          <p:cNvPr id="20" name="TextBox 19">
            <a:extLst>
              <a:ext uri="{FF2B5EF4-FFF2-40B4-BE49-F238E27FC236}">
                <a16:creationId xmlns:a16="http://schemas.microsoft.com/office/drawing/2014/main" id="{A3D95151-4BA3-18E7-D1E1-3D3AE145CBB3}"/>
              </a:ext>
            </a:extLst>
          </p:cNvPr>
          <p:cNvSpPr txBox="1"/>
          <p:nvPr/>
        </p:nvSpPr>
        <p:spPr>
          <a:xfrm>
            <a:off x="9218544" y="2297438"/>
            <a:ext cx="3573117" cy="1477328"/>
          </a:xfrm>
          <a:prstGeom prst="rect">
            <a:avLst/>
          </a:prstGeom>
          <a:noFill/>
        </p:spPr>
        <p:txBody>
          <a:bodyPr wrap="square">
            <a:spAutoFit/>
          </a:bodyPr>
          <a:lstStyle/>
          <a:p>
            <a:r>
              <a:rPr lang="en-US" b="1">
                <a:solidFill>
                  <a:schemeClr val="bg1"/>
                </a:solidFill>
              </a:rPr>
              <a:t>VDPMT Modules</a:t>
            </a:r>
          </a:p>
          <a:p>
            <a:endParaRPr lang="en-US" b="1">
              <a:solidFill>
                <a:schemeClr val="bg1"/>
              </a:solidFill>
            </a:endParaRPr>
          </a:p>
          <a:p>
            <a:pPr marL="285750" indent="-285750">
              <a:buFont typeface="Arial" panose="020B0604020202020204" pitchFamily="34" charset="0"/>
              <a:buChar char="•"/>
            </a:pPr>
            <a:r>
              <a:rPr lang="en-US" b="1">
                <a:solidFill>
                  <a:schemeClr val="bg1"/>
                </a:solidFill>
              </a:rPr>
              <a:t>Manage User</a:t>
            </a:r>
          </a:p>
          <a:p>
            <a:pPr marL="285750" indent="-285750">
              <a:buFont typeface="Arial" panose="020B0604020202020204" pitchFamily="34" charset="0"/>
              <a:buChar char="•"/>
            </a:pPr>
            <a:r>
              <a:rPr lang="en-US" b="1">
                <a:solidFill>
                  <a:schemeClr val="bg1"/>
                </a:solidFill>
              </a:rPr>
              <a:t>Others</a:t>
            </a:r>
          </a:p>
          <a:p>
            <a:pPr marL="285750" indent="-285750">
              <a:buFont typeface="Arial" panose="020B0604020202020204" pitchFamily="34" charset="0"/>
              <a:buChar char="•"/>
            </a:pPr>
            <a:r>
              <a:rPr lang="en-US" b="1">
                <a:solidFill>
                  <a:schemeClr val="bg1"/>
                </a:solidFill>
              </a:rPr>
              <a:t>PDM-Admin</a:t>
            </a:r>
          </a:p>
        </p:txBody>
      </p:sp>
      <p:pic>
        <p:nvPicPr>
          <p:cNvPr id="4" name="Picture 3">
            <a:extLst>
              <a:ext uri="{FF2B5EF4-FFF2-40B4-BE49-F238E27FC236}">
                <a16:creationId xmlns:a16="http://schemas.microsoft.com/office/drawing/2014/main" id="{1D530C19-948C-D6C5-EA27-96A827F6F2BD}"/>
              </a:ext>
            </a:extLst>
          </p:cNvPr>
          <p:cNvPicPr>
            <a:picLocks noChangeAspect="1"/>
          </p:cNvPicPr>
          <p:nvPr/>
        </p:nvPicPr>
        <p:blipFill>
          <a:blip r:embed="rId5"/>
          <a:stretch>
            <a:fillRect/>
          </a:stretch>
        </p:blipFill>
        <p:spPr>
          <a:xfrm>
            <a:off x="321160" y="1447188"/>
            <a:ext cx="7383600" cy="3393414"/>
          </a:xfrm>
          <a:prstGeom prst="rect">
            <a:avLst/>
          </a:prstGeom>
        </p:spPr>
      </p:pic>
    </p:spTree>
    <p:extLst>
      <p:ext uri="{BB962C8B-B14F-4D97-AF65-F5344CB8AC3E}">
        <p14:creationId xmlns:p14="http://schemas.microsoft.com/office/powerpoint/2010/main" val="36764769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F0E32-A225-F02D-565F-A143F906A3CD}"/>
            </a:ext>
          </a:extLst>
        </p:cNvPr>
        <p:cNvGrpSpPr/>
        <p:nvPr/>
      </p:nvGrpSpPr>
      <p:grpSpPr>
        <a:xfrm>
          <a:off x="0" y="0"/>
          <a:ext cx="0" cy="0"/>
          <a:chOff x="0" y="0"/>
          <a:chExt cx="0" cy="0"/>
        </a:xfrm>
      </p:grpSpPr>
      <p:pic>
        <p:nvPicPr>
          <p:cNvPr id="75" name="Picture 74">
            <a:extLst>
              <a:ext uri="{FF2B5EF4-FFF2-40B4-BE49-F238E27FC236}">
                <a16:creationId xmlns:a16="http://schemas.microsoft.com/office/drawing/2014/main" id="{183F9727-39BE-9E30-AC1E-DE7F43DBAFAC}"/>
              </a:ext>
            </a:extLst>
          </p:cNvPr>
          <p:cNvPicPr>
            <a:picLocks noChangeAspect="1"/>
          </p:cNvPicPr>
          <p:nvPr/>
        </p:nvPicPr>
        <p:blipFill>
          <a:blip r:embed="rId3"/>
          <a:srcRect/>
          <a:stretch/>
        </p:blipFill>
        <p:spPr>
          <a:xfrm>
            <a:off x="0" y="-26527"/>
            <a:ext cx="12192000" cy="1366546"/>
          </a:xfrm>
          <a:prstGeom prst="rect">
            <a:avLst/>
          </a:prstGeom>
        </p:spPr>
      </p:pic>
      <p:sp>
        <p:nvSpPr>
          <p:cNvPr id="18" name="Rectangle 17">
            <a:extLst>
              <a:ext uri="{FF2B5EF4-FFF2-40B4-BE49-F238E27FC236}">
                <a16:creationId xmlns:a16="http://schemas.microsoft.com/office/drawing/2014/main" id="{C626E24A-FD1A-C02C-1A9E-81D72E69CA33}"/>
              </a:ext>
            </a:extLst>
          </p:cNvPr>
          <p:cNvSpPr>
            <a:spLocks/>
          </p:cNvSpPr>
          <p:nvPr/>
        </p:nvSpPr>
        <p:spPr>
          <a:xfrm>
            <a:off x="-9296" y="1390056"/>
            <a:ext cx="12210592" cy="5467944"/>
          </a:xfrm>
          <a:prstGeom prst="rect">
            <a:avLst/>
          </a:prstGeom>
          <a:gradFill>
            <a:gsLst>
              <a:gs pos="0">
                <a:schemeClr val="tx2"/>
              </a:gs>
              <a:gs pos="52000">
                <a:schemeClr val="tx1">
                  <a:lumMod val="75000"/>
                  <a:lumOff val="25000"/>
                </a:schemeClr>
              </a:gs>
              <a:gs pos="100000">
                <a:schemeClr val="tx1">
                  <a:lumMod val="65000"/>
                  <a:lumOff val="3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N">
              <a:solidFill>
                <a:schemeClr val="bg1"/>
              </a:solidFill>
            </a:endParaRPr>
          </a:p>
        </p:txBody>
      </p:sp>
      <p:sp>
        <p:nvSpPr>
          <p:cNvPr id="2" name="Rectangle 1">
            <a:extLst>
              <a:ext uri="{FF2B5EF4-FFF2-40B4-BE49-F238E27FC236}">
                <a16:creationId xmlns:a16="http://schemas.microsoft.com/office/drawing/2014/main" id="{F2E14A7D-A3C0-C4F5-4A14-C725048F68D0}"/>
              </a:ext>
            </a:extLst>
          </p:cNvPr>
          <p:cNvSpPr/>
          <p:nvPr/>
        </p:nvSpPr>
        <p:spPr>
          <a:xfrm>
            <a:off x="0" y="1344337"/>
            <a:ext cx="12192000" cy="45719"/>
          </a:xfrm>
          <a:prstGeom prst="rect">
            <a:avLst/>
          </a:prstGeom>
          <a:gradFill flip="none" rotWithShape="1">
            <a:gsLst>
              <a:gs pos="14000">
                <a:srgbClr val="18E7E5"/>
              </a:gs>
              <a:gs pos="85000">
                <a:srgbClr val="B21D61"/>
              </a:gs>
              <a:gs pos="69000">
                <a:srgbClr val="AA51AA"/>
              </a:gs>
              <a:gs pos="51000">
                <a:srgbClr val="7A81E2"/>
              </a:gs>
              <a:gs pos="32000">
                <a:srgbClr val="00CBF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5" name="Picture 4" descr="A white text on a black background&#10;&#10;Description automatically generated">
            <a:extLst>
              <a:ext uri="{FF2B5EF4-FFF2-40B4-BE49-F238E27FC236}">
                <a16:creationId xmlns:a16="http://schemas.microsoft.com/office/drawing/2014/main" id="{0B61993F-7F5C-2D63-201D-4812F3E7852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012276" y="71443"/>
            <a:ext cx="3137278" cy="839040"/>
          </a:xfrm>
          <a:prstGeom prst="rect">
            <a:avLst/>
          </a:prstGeom>
        </p:spPr>
      </p:pic>
      <p:sp>
        <p:nvSpPr>
          <p:cNvPr id="13" name="TextBox 12">
            <a:extLst>
              <a:ext uri="{FF2B5EF4-FFF2-40B4-BE49-F238E27FC236}">
                <a16:creationId xmlns:a16="http://schemas.microsoft.com/office/drawing/2014/main" id="{0E6B9B84-32DB-25BF-3B8A-508BD683E2FB}"/>
              </a:ext>
            </a:extLst>
          </p:cNvPr>
          <p:cNvSpPr txBox="1"/>
          <p:nvPr/>
        </p:nvSpPr>
        <p:spPr>
          <a:xfrm>
            <a:off x="191716" y="6632558"/>
            <a:ext cx="2284279" cy="153888"/>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white"/>
                </a:solidFill>
                <a:effectLst/>
                <a:uLnTx/>
                <a:uFillTx/>
                <a:latin typeface="Tahoma"/>
                <a:ea typeface="+mn-ea"/>
                <a:cs typeface="+mn-cs"/>
              </a:rPr>
              <a:t>V2Soft Confidential.  All Rights Reserved</a:t>
            </a:r>
          </a:p>
        </p:txBody>
      </p:sp>
      <p:sp>
        <p:nvSpPr>
          <p:cNvPr id="6" name="TextBox 5">
            <a:extLst>
              <a:ext uri="{FF2B5EF4-FFF2-40B4-BE49-F238E27FC236}">
                <a16:creationId xmlns:a16="http://schemas.microsoft.com/office/drawing/2014/main" id="{EBC2AB28-3CDE-166A-3AF3-2AE8036FEEA0}"/>
              </a:ext>
            </a:extLst>
          </p:cNvPr>
          <p:cNvSpPr txBox="1"/>
          <p:nvPr/>
        </p:nvSpPr>
        <p:spPr>
          <a:xfrm>
            <a:off x="17957" y="6624873"/>
            <a:ext cx="12185823"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Tahoma"/>
                <a:ea typeface="+mn-ea"/>
                <a:cs typeface="+mn-cs"/>
              </a:rPr>
              <a:t>All logos and brand names are the property of the respective organizations.</a:t>
            </a:r>
            <a:endParaRPr kumimoji="0" lang="en-IN" sz="800" b="0" i="0" u="none" strike="noStrike" kern="1200" cap="none" spc="0" normalizeH="0" baseline="0" noProof="0">
              <a:ln>
                <a:noFill/>
              </a:ln>
              <a:solidFill>
                <a:prstClr val="white"/>
              </a:solidFill>
              <a:effectLst/>
              <a:uLnTx/>
              <a:uFillTx/>
              <a:latin typeface="Tahoma"/>
              <a:ea typeface="+mn-ea"/>
              <a:cs typeface="+mn-cs"/>
            </a:endParaRPr>
          </a:p>
        </p:txBody>
      </p:sp>
      <p:sp>
        <p:nvSpPr>
          <p:cNvPr id="9" name="Title 8">
            <a:extLst>
              <a:ext uri="{FF2B5EF4-FFF2-40B4-BE49-F238E27FC236}">
                <a16:creationId xmlns:a16="http://schemas.microsoft.com/office/drawing/2014/main" id="{CD927101-5CC1-B5EA-2D8C-4C19637FBDB1}"/>
              </a:ext>
            </a:extLst>
          </p:cNvPr>
          <p:cNvSpPr>
            <a:spLocks noGrp="1"/>
          </p:cNvSpPr>
          <p:nvPr>
            <p:ph type="title"/>
          </p:nvPr>
        </p:nvSpPr>
        <p:spPr>
          <a:xfrm>
            <a:off x="191716" y="174398"/>
            <a:ext cx="7740503" cy="1047374"/>
          </a:xfrm>
        </p:spPr>
        <p:txBody>
          <a:bodyPr/>
          <a:lstStyle/>
          <a:p>
            <a:pPr lvl="0"/>
            <a:r>
              <a:rPr lang="en-US" sz="3600" dirty="0">
                <a:solidFill>
                  <a:srgbClr val="92D050"/>
                </a:solidFill>
              </a:rPr>
              <a:t>Team Size &amp; Technology</a:t>
            </a:r>
            <a:endParaRPr lang="en-IN" sz="3600" dirty="0">
              <a:solidFill>
                <a:srgbClr val="92D050"/>
              </a:solidFill>
            </a:endParaRPr>
          </a:p>
        </p:txBody>
      </p:sp>
      <p:sp>
        <p:nvSpPr>
          <p:cNvPr id="8" name="Slide Number Placeholder 1">
            <a:extLst>
              <a:ext uri="{FF2B5EF4-FFF2-40B4-BE49-F238E27FC236}">
                <a16:creationId xmlns:a16="http://schemas.microsoft.com/office/drawing/2014/main" id="{AA36294B-C2C2-35C6-CE8C-381818E6DE3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1FDE73-3F49-4102-8A6C-354E776F6B4E}" type="slidenum">
              <a:rPr kumimoji="0" lang="en-US" sz="1200" b="0" i="0" u="none" strike="noStrike" kern="1200" cap="none" spc="0" normalizeH="0" baseline="0" noProof="0" smtClean="0">
                <a:ln>
                  <a:noFill/>
                </a:ln>
                <a:solidFill>
                  <a:prstClr val="white"/>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white"/>
              </a:solidFill>
              <a:effectLst/>
              <a:uLnTx/>
              <a:uFillTx/>
              <a:latin typeface="Tahoma"/>
              <a:ea typeface="+mn-ea"/>
              <a:cs typeface="+mn-cs"/>
            </a:endParaRPr>
          </a:p>
        </p:txBody>
      </p:sp>
      <p:graphicFrame>
        <p:nvGraphicFramePr>
          <p:cNvPr id="7" name="Content Placeholder 6">
            <a:extLst>
              <a:ext uri="{FF2B5EF4-FFF2-40B4-BE49-F238E27FC236}">
                <a16:creationId xmlns:a16="http://schemas.microsoft.com/office/drawing/2014/main" id="{834331F9-D3B2-D01A-A0C5-D1841A02A4AC}"/>
              </a:ext>
            </a:extLst>
          </p:cNvPr>
          <p:cNvGraphicFramePr>
            <a:graphicFrameLocks noGrp="1"/>
          </p:cNvGraphicFramePr>
          <p:nvPr>
            <p:ph idx="13"/>
            <p:extLst>
              <p:ext uri="{D42A27DB-BD31-4B8C-83A1-F6EECF244321}">
                <p14:modId xmlns:p14="http://schemas.microsoft.com/office/powerpoint/2010/main" val="2666158091"/>
              </p:ext>
            </p:extLst>
          </p:nvPr>
        </p:nvGraphicFramePr>
        <p:xfrm>
          <a:off x="6888243" y="1882787"/>
          <a:ext cx="4541520" cy="3773812"/>
        </p:xfrm>
        <a:graphic>
          <a:graphicData uri="http://schemas.openxmlformats.org/drawingml/2006/table">
            <a:tbl>
              <a:tblPr/>
              <a:tblGrid>
                <a:gridCol w="2270760">
                  <a:extLst>
                    <a:ext uri="{9D8B030D-6E8A-4147-A177-3AD203B41FA5}">
                      <a16:colId xmlns:a16="http://schemas.microsoft.com/office/drawing/2014/main" val="515319716"/>
                    </a:ext>
                  </a:extLst>
                </a:gridCol>
                <a:gridCol w="2270760">
                  <a:extLst>
                    <a:ext uri="{9D8B030D-6E8A-4147-A177-3AD203B41FA5}">
                      <a16:colId xmlns:a16="http://schemas.microsoft.com/office/drawing/2014/main" val="1027340555"/>
                    </a:ext>
                  </a:extLst>
                </a:gridCol>
              </a:tblGrid>
              <a:tr h="236220">
                <a:tc>
                  <a:txBody>
                    <a:bodyPr/>
                    <a:lstStyle/>
                    <a:p>
                      <a:pPr algn="l" fontAlgn="base">
                        <a:lnSpc>
                          <a:spcPts val="1425"/>
                        </a:lnSpc>
                        <a:buNone/>
                      </a:pPr>
                      <a:r>
                        <a:rPr lang="en-IN" sz="1400" b="1" i="0">
                          <a:solidFill>
                            <a:srgbClr val="FFFFFF"/>
                          </a:solidFill>
                          <a:effectLst/>
                          <a:latin typeface="Calibri" panose="020F0502020204030204" pitchFamily="34" charset="0"/>
                        </a:rPr>
                        <a:t>Resource Name</a:t>
                      </a:r>
                      <a:r>
                        <a:rPr lang="en-IN" sz="1400" b="0" i="0">
                          <a:solidFill>
                            <a:srgbClr val="FFFFFF"/>
                          </a:solidFill>
                          <a:effectLst/>
                          <a:latin typeface="Calibri" panose="020F0502020204030204" pitchFamily="34" charset="0"/>
                        </a:rPr>
                        <a:t> </a:t>
                      </a:r>
                      <a:r>
                        <a:rPr lang="en-IN" sz="1400" b="1" i="0">
                          <a:solidFill>
                            <a:srgbClr val="FFFFFF"/>
                          </a:solidFill>
                          <a:effectLst/>
                          <a:latin typeface="Calibri" panose="020F0502020204030204" pitchFamily="34" charset="0"/>
                        </a:rPr>
                        <a:t>​</a:t>
                      </a:r>
                      <a:endParaRPr lang="en-IN" b="1" i="0">
                        <a:solidFill>
                          <a:srgbClr val="FFFFFF"/>
                        </a:solidFill>
                        <a:effectLst/>
                      </a:endParaRPr>
                    </a:p>
                  </a:txBody>
                  <a:tcPr anchor="b">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22456" cap="flat" cmpd="sng" algn="ctr">
                      <a:solidFill>
                        <a:srgbClr val="FFFFFF"/>
                      </a:solidFill>
                      <a:prstDash val="solid"/>
                      <a:round/>
                      <a:headEnd type="none" w="med" len="med"/>
                      <a:tailEnd type="none" w="med" len="med"/>
                    </a:lnB>
                    <a:solidFill>
                      <a:srgbClr val="1B4382"/>
                    </a:solidFill>
                  </a:tcPr>
                </a:tc>
                <a:tc>
                  <a:txBody>
                    <a:bodyPr/>
                    <a:lstStyle/>
                    <a:p>
                      <a:pPr algn="ctr" fontAlgn="base">
                        <a:lnSpc>
                          <a:spcPts val="1425"/>
                        </a:lnSpc>
                        <a:buNone/>
                      </a:pPr>
                      <a:r>
                        <a:rPr lang="en-IN" sz="1400" b="1" i="0">
                          <a:solidFill>
                            <a:srgbClr val="FFFFFF"/>
                          </a:solidFill>
                          <a:effectLst/>
                          <a:latin typeface="Calibri" panose="020F0502020204030204" pitchFamily="34" charset="0"/>
                        </a:rPr>
                        <a:t>Total Allocation (Hrs)</a:t>
                      </a:r>
                      <a:r>
                        <a:rPr lang="en-IN" sz="1400" b="0" i="0">
                          <a:solidFill>
                            <a:srgbClr val="FFFFFF"/>
                          </a:solidFill>
                          <a:effectLst/>
                          <a:latin typeface="Calibri" panose="020F0502020204030204" pitchFamily="34" charset="0"/>
                        </a:rPr>
                        <a:t> </a:t>
                      </a:r>
                      <a:r>
                        <a:rPr lang="en-IN" sz="1400" b="1" i="0">
                          <a:solidFill>
                            <a:srgbClr val="FFFFFF"/>
                          </a:solidFill>
                          <a:effectLst/>
                          <a:latin typeface="Calibri" panose="020F0502020204030204" pitchFamily="34" charset="0"/>
                        </a:rPr>
                        <a:t>​</a:t>
                      </a:r>
                      <a:endParaRPr lang="en-IN" b="1" i="0">
                        <a:solidFill>
                          <a:srgbClr val="FFFFFF"/>
                        </a:solidFill>
                        <a:effectLst/>
                      </a:endParaRPr>
                    </a:p>
                  </a:txBody>
                  <a:tcPr anchor="b">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22456" cap="flat" cmpd="sng" algn="ctr">
                      <a:solidFill>
                        <a:srgbClr val="FFFFFF"/>
                      </a:solidFill>
                      <a:prstDash val="solid"/>
                      <a:round/>
                      <a:headEnd type="none" w="med" len="med"/>
                      <a:tailEnd type="none" w="med" len="med"/>
                    </a:lnB>
                    <a:solidFill>
                      <a:srgbClr val="1B4382"/>
                    </a:solidFill>
                  </a:tcPr>
                </a:tc>
                <a:extLst>
                  <a:ext uri="{0D108BD9-81ED-4DB2-BD59-A6C34878D82A}">
                    <a16:rowId xmlns:a16="http://schemas.microsoft.com/office/drawing/2014/main" val="3631135188"/>
                  </a:ext>
                </a:extLst>
              </a:tr>
              <a:tr h="236220">
                <a:tc>
                  <a:txBody>
                    <a:bodyPr/>
                    <a:lstStyle/>
                    <a:p>
                      <a:pPr algn="l" fontAlgn="base">
                        <a:lnSpc>
                          <a:spcPts val="1425"/>
                        </a:lnSpc>
                        <a:buNone/>
                      </a:pPr>
                      <a:r>
                        <a:rPr lang="en-IN" sz="1400" b="0" i="0" dirty="0">
                          <a:solidFill>
                            <a:srgbClr val="000000"/>
                          </a:solidFill>
                          <a:effectLst/>
                          <a:latin typeface="Calibri" panose="020F0502020204030204" pitchFamily="34" charset="0"/>
                        </a:rPr>
                        <a:t>Naveen Namperumal </a:t>
                      </a:r>
                      <a:r>
                        <a:rPr lang="en-IN" sz="1400" b="0" i="0" dirty="0">
                          <a:solidFill>
                            <a:srgbClr val="404040"/>
                          </a:solidFill>
                          <a:effectLst/>
                          <a:latin typeface="Calibri" panose="020F0502020204030204" pitchFamily="34" charset="0"/>
                        </a:rPr>
                        <a:t>​</a:t>
                      </a:r>
                      <a:endParaRPr lang="en-IN" b="0" i="0" dirty="0">
                        <a:solidFill>
                          <a:srgbClr val="404040"/>
                        </a:solidFill>
                        <a:effectLst/>
                      </a:endParaRPr>
                    </a:p>
                  </a:txBody>
                  <a:tcPr anchor="b">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22456"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CCCFD8"/>
                    </a:solidFill>
                  </a:tcPr>
                </a:tc>
                <a:tc>
                  <a:txBody>
                    <a:bodyPr/>
                    <a:lstStyle/>
                    <a:p>
                      <a:pPr algn="ctr" fontAlgn="base">
                        <a:lnSpc>
                          <a:spcPts val="1425"/>
                        </a:lnSpc>
                        <a:buNone/>
                      </a:pPr>
                      <a:r>
                        <a:rPr lang="en-IN" sz="1400" b="0" i="0">
                          <a:solidFill>
                            <a:srgbClr val="000000"/>
                          </a:solidFill>
                          <a:effectLst/>
                          <a:latin typeface="Calibri" panose="020F0502020204030204" pitchFamily="34" charset="0"/>
                        </a:rPr>
                        <a:t>96 </a:t>
                      </a:r>
                      <a:r>
                        <a:rPr lang="en-IN" sz="1400" b="0" i="0">
                          <a:solidFill>
                            <a:srgbClr val="404040"/>
                          </a:solidFill>
                          <a:effectLst/>
                          <a:latin typeface="Calibri" panose="020F0502020204030204" pitchFamily="34" charset="0"/>
                        </a:rPr>
                        <a:t>​</a:t>
                      </a:r>
                      <a:endParaRPr lang="en-IN" b="0" i="0">
                        <a:solidFill>
                          <a:srgbClr val="404040"/>
                        </a:solidFill>
                        <a:effectLst/>
                      </a:endParaRPr>
                    </a:p>
                  </a:txBody>
                  <a:tcPr anchor="b">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22456"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CCCFD8"/>
                    </a:solidFill>
                  </a:tcPr>
                </a:tc>
                <a:extLst>
                  <a:ext uri="{0D108BD9-81ED-4DB2-BD59-A6C34878D82A}">
                    <a16:rowId xmlns:a16="http://schemas.microsoft.com/office/drawing/2014/main" val="3291620570"/>
                  </a:ext>
                </a:extLst>
              </a:tr>
              <a:tr h="236220">
                <a:tc>
                  <a:txBody>
                    <a:bodyPr/>
                    <a:lstStyle/>
                    <a:p>
                      <a:pPr algn="l" fontAlgn="base">
                        <a:lnSpc>
                          <a:spcPts val="1425"/>
                        </a:lnSpc>
                        <a:buNone/>
                      </a:pPr>
                      <a:r>
                        <a:rPr lang="en-IN" sz="1400" b="0" i="0">
                          <a:solidFill>
                            <a:srgbClr val="000000"/>
                          </a:solidFill>
                          <a:effectLst/>
                          <a:latin typeface="Calibri" panose="020F0502020204030204" pitchFamily="34" charset="0"/>
                        </a:rPr>
                        <a:t>Muktish Gopalkrishna </a:t>
                      </a:r>
                      <a:r>
                        <a:rPr lang="en-IN" sz="1400" b="0" i="0">
                          <a:solidFill>
                            <a:srgbClr val="404040"/>
                          </a:solidFill>
                          <a:effectLst/>
                          <a:latin typeface="Calibri" panose="020F0502020204030204" pitchFamily="34" charset="0"/>
                        </a:rPr>
                        <a:t>​</a:t>
                      </a:r>
                      <a:endParaRPr lang="en-IN" b="0" i="0">
                        <a:solidFill>
                          <a:srgbClr val="404040"/>
                        </a:solidFill>
                        <a:effectLst/>
                      </a:endParaRPr>
                    </a:p>
                  </a:txBody>
                  <a:tcPr anchor="b">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E7E9ED"/>
                    </a:solidFill>
                  </a:tcPr>
                </a:tc>
                <a:tc>
                  <a:txBody>
                    <a:bodyPr/>
                    <a:lstStyle/>
                    <a:p>
                      <a:pPr algn="ctr" fontAlgn="base">
                        <a:lnSpc>
                          <a:spcPts val="1425"/>
                        </a:lnSpc>
                        <a:buNone/>
                      </a:pPr>
                      <a:r>
                        <a:rPr lang="en-IN" sz="1400" b="0" i="0">
                          <a:solidFill>
                            <a:srgbClr val="000000"/>
                          </a:solidFill>
                          <a:effectLst/>
                          <a:latin typeface="Calibri" panose="020F0502020204030204" pitchFamily="34" charset="0"/>
                        </a:rPr>
                        <a:t>96 </a:t>
                      </a:r>
                      <a:r>
                        <a:rPr lang="en-IN" sz="1400" b="0" i="0">
                          <a:solidFill>
                            <a:srgbClr val="404040"/>
                          </a:solidFill>
                          <a:effectLst/>
                          <a:latin typeface="Calibri" panose="020F0502020204030204" pitchFamily="34" charset="0"/>
                        </a:rPr>
                        <a:t>​</a:t>
                      </a:r>
                      <a:endParaRPr lang="en-IN" b="0" i="0">
                        <a:solidFill>
                          <a:srgbClr val="404040"/>
                        </a:solidFill>
                        <a:effectLst/>
                      </a:endParaRPr>
                    </a:p>
                  </a:txBody>
                  <a:tcPr anchor="b">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E7E9ED"/>
                    </a:solidFill>
                  </a:tcPr>
                </a:tc>
                <a:extLst>
                  <a:ext uri="{0D108BD9-81ED-4DB2-BD59-A6C34878D82A}">
                    <a16:rowId xmlns:a16="http://schemas.microsoft.com/office/drawing/2014/main" val="475146216"/>
                  </a:ext>
                </a:extLst>
              </a:tr>
              <a:tr h="236220">
                <a:tc>
                  <a:txBody>
                    <a:bodyPr/>
                    <a:lstStyle/>
                    <a:p>
                      <a:pPr algn="l" fontAlgn="base">
                        <a:lnSpc>
                          <a:spcPts val="1425"/>
                        </a:lnSpc>
                        <a:buNone/>
                      </a:pPr>
                      <a:r>
                        <a:rPr lang="en-IN" sz="1400" b="0" i="0">
                          <a:solidFill>
                            <a:srgbClr val="000000"/>
                          </a:solidFill>
                          <a:effectLst/>
                          <a:latin typeface="Calibri" panose="020F0502020204030204" pitchFamily="34" charset="0"/>
                        </a:rPr>
                        <a:t>Suresh A </a:t>
                      </a:r>
                      <a:r>
                        <a:rPr lang="en-IN" sz="1400" b="0" i="0">
                          <a:solidFill>
                            <a:srgbClr val="404040"/>
                          </a:solidFill>
                          <a:effectLst/>
                          <a:latin typeface="Calibri" panose="020F0502020204030204" pitchFamily="34" charset="0"/>
                        </a:rPr>
                        <a:t>​</a:t>
                      </a:r>
                      <a:endParaRPr lang="en-IN" b="0" i="0">
                        <a:solidFill>
                          <a:srgbClr val="404040"/>
                        </a:solidFill>
                        <a:effectLst/>
                      </a:endParaRPr>
                    </a:p>
                  </a:txBody>
                  <a:tcPr anchor="b">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CCCFD8"/>
                    </a:solidFill>
                  </a:tcPr>
                </a:tc>
                <a:tc>
                  <a:txBody>
                    <a:bodyPr/>
                    <a:lstStyle/>
                    <a:p>
                      <a:pPr algn="ctr" fontAlgn="base">
                        <a:lnSpc>
                          <a:spcPts val="1425"/>
                        </a:lnSpc>
                        <a:buNone/>
                      </a:pPr>
                      <a:r>
                        <a:rPr lang="en-IN" sz="1400" b="0" i="0">
                          <a:solidFill>
                            <a:srgbClr val="000000"/>
                          </a:solidFill>
                          <a:effectLst/>
                          <a:latin typeface="Calibri" panose="020F0502020204030204" pitchFamily="34" charset="0"/>
                        </a:rPr>
                        <a:t>192 </a:t>
                      </a:r>
                      <a:r>
                        <a:rPr lang="en-IN" sz="1400" b="0" i="0">
                          <a:solidFill>
                            <a:srgbClr val="404040"/>
                          </a:solidFill>
                          <a:effectLst/>
                          <a:latin typeface="Calibri" panose="020F0502020204030204" pitchFamily="34" charset="0"/>
                        </a:rPr>
                        <a:t>​</a:t>
                      </a:r>
                      <a:endParaRPr lang="en-IN" b="0" i="0">
                        <a:solidFill>
                          <a:srgbClr val="404040"/>
                        </a:solidFill>
                        <a:effectLst/>
                      </a:endParaRPr>
                    </a:p>
                  </a:txBody>
                  <a:tcPr anchor="b">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CCCFD8"/>
                    </a:solidFill>
                  </a:tcPr>
                </a:tc>
                <a:extLst>
                  <a:ext uri="{0D108BD9-81ED-4DB2-BD59-A6C34878D82A}">
                    <a16:rowId xmlns:a16="http://schemas.microsoft.com/office/drawing/2014/main" val="3107865248"/>
                  </a:ext>
                </a:extLst>
              </a:tr>
              <a:tr h="236220">
                <a:tc>
                  <a:txBody>
                    <a:bodyPr/>
                    <a:lstStyle/>
                    <a:p>
                      <a:pPr algn="l" fontAlgn="base">
                        <a:lnSpc>
                          <a:spcPts val="1425"/>
                        </a:lnSpc>
                        <a:buNone/>
                      </a:pPr>
                      <a:r>
                        <a:rPr lang="en-IN" sz="1400" b="0" i="0">
                          <a:solidFill>
                            <a:srgbClr val="000000"/>
                          </a:solidFill>
                          <a:effectLst/>
                          <a:latin typeface="Calibri" panose="020F0502020204030204" pitchFamily="34" charset="0"/>
                        </a:rPr>
                        <a:t>Veena </a:t>
                      </a:r>
                      <a:r>
                        <a:rPr lang="en-IN" sz="1400" b="0" i="0">
                          <a:solidFill>
                            <a:srgbClr val="404040"/>
                          </a:solidFill>
                          <a:effectLst/>
                          <a:latin typeface="Calibri" panose="020F0502020204030204" pitchFamily="34" charset="0"/>
                        </a:rPr>
                        <a:t>​</a:t>
                      </a:r>
                      <a:endParaRPr lang="en-IN" b="0" i="0">
                        <a:solidFill>
                          <a:srgbClr val="404040"/>
                        </a:solidFill>
                        <a:effectLst/>
                      </a:endParaRPr>
                    </a:p>
                  </a:txBody>
                  <a:tcPr anchor="b">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E7E9ED"/>
                    </a:solidFill>
                  </a:tcPr>
                </a:tc>
                <a:tc>
                  <a:txBody>
                    <a:bodyPr/>
                    <a:lstStyle/>
                    <a:p>
                      <a:pPr algn="ctr" fontAlgn="base">
                        <a:lnSpc>
                          <a:spcPts val="1425"/>
                        </a:lnSpc>
                        <a:buNone/>
                      </a:pPr>
                      <a:r>
                        <a:rPr lang="en-IN" sz="1400" b="0" i="0">
                          <a:solidFill>
                            <a:srgbClr val="000000"/>
                          </a:solidFill>
                          <a:effectLst/>
                          <a:latin typeface="Calibri" panose="020F0502020204030204" pitchFamily="34" charset="0"/>
                        </a:rPr>
                        <a:t>520 </a:t>
                      </a:r>
                      <a:r>
                        <a:rPr lang="en-IN" sz="1400" b="0" i="0">
                          <a:solidFill>
                            <a:srgbClr val="404040"/>
                          </a:solidFill>
                          <a:effectLst/>
                          <a:latin typeface="Calibri" panose="020F0502020204030204" pitchFamily="34" charset="0"/>
                        </a:rPr>
                        <a:t>​</a:t>
                      </a:r>
                      <a:endParaRPr lang="en-IN" b="0" i="0">
                        <a:solidFill>
                          <a:srgbClr val="404040"/>
                        </a:solidFill>
                        <a:effectLst/>
                      </a:endParaRPr>
                    </a:p>
                  </a:txBody>
                  <a:tcPr anchor="b">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E7E9ED"/>
                    </a:solidFill>
                  </a:tcPr>
                </a:tc>
                <a:extLst>
                  <a:ext uri="{0D108BD9-81ED-4DB2-BD59-A6C34878D82A}">
                    <a16:rowId xmlns:a16="http://schemas.microsoft.com/office/drawing/2014/main" val="1776619698"/>
                  </a:ext>
                </a:extLst>
              </a:tr>
              <a:tr h="236220">
                <a:tc>
                  <a:txBody>
                    <a:bodyPr/>
                    <a:lstStyle/>
                    <a:p>
                      <a:pPr algn="l" fontAlgn="base">
                        <a:lnSpc>
                          <a:spcPts val="1425"/>
                        </a:lnSpc>
                        <a:buNone/>
                      </a:pPr>
                      <a:r>
                        <a:rPr lang="en-IN" sz="1400" b="0" i="0">
                          <a:solidFill>
                            <a:srgbClr val="000000"/>
                          </a:solidFill>
                          <a:effectLst/>
                          <a:latin typeface="Calibri" panose="020F0502020204030204" pitchFamily="34" charset="0"/>
                        </a:rPr>
                        <a:t>Raj Kamal Maurya </a:t>
                      </a:r>
                      <a:r>
                        <a:rPr lang="en-IN" sz="1400" b="0" i="0">
                          <a:solidFill>
                            <a:srgbClr val="404040"/>
                          </a:solidFill>
                          <a:effectLst/>
                          <a:latin typeface="Calibri" panose="020F0502020204030204" pitchFamily="34" charset="0"/>
                        </a:rPr>
                        <a:t>​</a:t>
                      </a:r>
                      <a:endParaRPr lang="en-IN" b="0" i="0">
                        <a:solidFill>
                          <a:srgbClr val="404040"/>
                        </a:solidFill>
                        <a:effectLst/>
                      </a:endParaRPr>
                    </a:p>
                  </a:txBody>
                  <a:tcPr anchor="b">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CCCFD8"/>
                    </a:solidFill>
                  </a:tcPr>
                </a:tc>
                <a:tc>
                  <a:txBody>
                    <a:bodyPr/>
                    <a:lstStyle/>
                    <a:p>
                      <a:pPr algn="ctr" fontAlgn="base">
                        <a:lnSpc>
                          <a:spcPts val="1425"/>
                        </a:lnSpc>
                        <a:buNone/>
                      </a:pPr>
                      <a:r>
                        <a:rPr lang="en-IN" sz="1400" b="0" i="0">
                          <a:solidFill>
                            <a:srgbClr val="000000"/>
                          </a:solidFill>
                          <a:effectLst/>
                          <a:latin typeface="Calibri" panose="020F0502020204030204" pitchFamily="34" charset="0"/>
                        </a:rPr>
                        <a:t>520 </a:t>
                      </a:r>
                      <a:r>
                        <a:rPr lang="en-IN" sz="1400" b="0" i="0">
                          <a:solidFill>
                            <a:srgbClr val="404040"/>
                          </a:solidFill>
                          <a:effectLst/>
                          <a:latin typeface="Calibri" panose="020F0502020204030204" pitchFamily="34" charset="0"/>
                        </a:rPr>
                        <a:t>​</a:t>
                      </a:r>
                      <a:endParaRPr lang="en-IN" b="0" i="0">
                        <a:solidFill>
                          <a:srgbClr val="404040"/>
                        </a:solidFill>
                        <a:effectLst/>
                      </a:endParaRPr>
                    </a:p>
                  </a:txBody>
                  <a:tcPr anchor="b">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CCCFD8"/>
                    </a:solidFill>
                  </a:tcPr>
                </a:tc>
                <a:extLst>
                  <a:ext uri="{0D108BD9-81ED-4DB2-BD59-A6C34878D82A}">
                    <a16:rowId xmlns:a16="http://schemas.microsoft.com/office/drawing/2014/main" val="2514856815"/>
                  </a:ext>
                </a:extLst>
              </a:tr>
              <a:tr h="236220">
                <a:tc>
                  <a:txBody>
                    <a:bodyPr/>
                    <a:lstStyle/>
                    <a:p>
                      <a:pPr algn="l" fontAlgn="base">
                        <a:lnSpc>
                          <a:spcPts val="1425"/>
                        </a:lnSpc>
                        <a:buNone/>
                      </a:pPr>
                      <a:r>
                        <a:rPr lang="en-IN" sz="1400" b="0" i="0">
                          <a:solidFill>
                            <a:srgbClr val="000000"/>
                          </a:solidFill>
                          <a:effectLst/>
                          <a:latin typeface="Calibri" panose="020F0502020204030204" pitchFamily="34" charset="0"/>
                        </a:rPr>
                        <a:t>Chandra Shakerreddy  </a:t>
                      </a:r>
                      <a:r>
                        <a:rPr lang="en-IN" sz="1400" b="0" i="0">
                          <a:solidFill>
                            <a:srgbClr val="404040"/>
                          </a:solidFill>
                          <a:effectLst/>
                          <a:latin typeface="Calibri" panose="020F0502020204030204" pitchFamily="34" charset="0"/>
                        </a:rPr>
                        <a:t>​</a:t>
                      </a:r>
                      <a:endParaRPr lang="en-IN" b="0" i="0">
                        <a:solidFill>
                          <a:srgbClr val="404040"/>
                        </a:solidFill>
                        <a:effectLst/>
                      </a:endParaRPr>
                    </a:p>
                  </a:txBody>
                  <a:tcPr anchor="b">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E7E9ED"/>
                    </a:solidFill>
                  </a:tcPr>
                </a:tc>
                <a:tc>
                  <a:txBody>
                    <a:bodyPr/>
                    <a:lstStyle/>
                    <a:p>
                      <a:pPr algn="ctr" fontAlgn="base">
                        <a:lnSpc>
                          <a:spcPts val="1425"/>
                        </a:lnSpc>
                        <a:buNone/>
                      </a:pPr>
                      <a:r>
                        <a:rPr lang="en-IN" sz="1400" b="0" i="0">
                          <a:solidFill>
                            <a:srgbClr val="000000"/>
                          </a:solidFill>
                          <a:effectLst/>
                          <a:latin typeface="Calibri" panose="020F0502020204030204" pitchFamily="34" charset="0"/>
                        </a:rPr>
                        <a:t>520 </a:t>
                      </a:r>
                      <a:r>
                        <a:rPr lang="en-IN" sz="1400" b="0" i="0">
                          <a:solidFill>
                            <a:srgbClr val="404040"/>
                          </a:solidFill>
                          <a:effectLst/>
                          <a:latin typeface="Calibri" panose="020F0502020204030204" pitchFamily="34" charset="0"/>
                        </a:rPr>
                        <a:t>​</a:t>
                      </a:r>
                      <a:endParaRPr lang="en-IN" b="0" i="0">
                        <a:solidFill>
                          <a:srgbClr val="404040"/>
                        </a:solidFill>
                        <a:effectLst/>
                      </a:endParaRPr>
                    </a:p>
                  </a:txBody>
                  <a:tcPr anchor="b">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E7E9ED"/>
                    </a:solidFill>
                  </a:tcPr>
                </a:tc>
                <a:extLst>
                  <a:ext uri="{0D108BD9-81ED-4DB2-BD59-A6C34878D82A}">
                    <a16:rowId xmlns:a16="http://schemas.microsoft.com/office/drawing/2014/main" val="3127239764"/>
                  </a:ext>
                </a:extLst>
              </a:tr>
              <a:tr h="236220">
                <a:tc>
                  <a:txBody>
                    <a:bodyPr/>
                    <a:lstStyle/>
                    <a:p>
                      <a:pPr algn="l" fontAlgn="base">
                        <a:lnSpc>
                          <a:spcPts val="1425"/>
                        </a:lnSpc>
                        <a:buNone/>
                      </a:pPr>
                      <a:r>
                        <a:rPr lang="en-IN" sz="1400" b="0" i="0">
                          <a:solidFill>
                            <a:srgbClr val="000000"/>
                          </a:solidFill>
                          <a:effectLst/>
                          <a:latin typeface="Calibri" panose="020F0502020204030204" pitchFamily="34" charset="0"/>
                        </a:rPr>
                        <a:t>Sneha Manjunath </a:t>
                      </a:r>
                      <a:r>
                        <a:rPr lang="en-IN" sz="1400" b="0" i="0">
                          <a:solidFill>
                            <a:srgbClr val="404040"/>
                          </a:solidFill>
                          <a:effectLst/>
                          <a:latin typeface="Calibri" panose="020F0502020204030204" pitchFamily="34" charset="0"/>
                        </a:rPr>
                        <a:t>​</a:t>
                      </a:r>
                      <a:endParaRPr lang="en-IN" b="0" i="0">
                        <a:solidFill>
                          <a:srgbClr val="404040"/>
                        </a:solidFill>
                        <a:effectLst/>
                      </a:endParaRPr>
                    </a:p>
                  </a:txBody>
                  <a:tcPr anchor="b">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CCCFD8"/>
                    </a:solidFill>
                  </a:tcPr>
                </a:tc>
                <a:tc>
                  <a:txBody>
                    <a:bodyPr/>
                    <a:lstStyle/>
                    <a:p>
                      <a:pPr algn="ctr" fontAlgn="base">
                        <a:lnSpc>
                          <a:spcPts val="1425"/>
                        </a:lnSpc>
                        <a:buNone/>
                      </a:pPr>
                      <a:r>
                        <a:rPr lang="en-IN" sz="1400" b="0" i="0">
                          <a:solidFill>
                            <a:srgbClr val="000000"/>
                          </a:solidFill>
                          <a:effectLst/>
                          <a:latin typeface="Calibri" panose="020F0502020204030204" pitchFamily="34" charset="0"/>
                        </a:rPr>
                        <a:t>280 </a:t>
                      </a:r>
                      <a:r>
                        <a:rPr lang="en-IN" sz="1400" b="0" i="0">
                          <a:solidFill>
                            <a:srgbClr val="404040"/>
                          </a:solidFill>
                          <a:effectLst/>
                          <a:latin typeface="Calibri" panose="020F0502020204030204" pitchFamily="34" charset="0"/>
                        </a:rPr>
                        <a:t>​</a:t>
                      </a:r>
                      <a:endParaRPr lang="en-IN" b="0" i="0">
                        <a:solidFill>
                          <a:srgbClr val="404040"/>
                        </a:solidFill>
                        <a:effectLst/>
                      </a:endParaRPr>
                    </a:p>
                  </a:txBody>
                  <a:tcPr anchor="b">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CCCFD8"/>
                    </a:solidFill>
                  </a:tcPr>
                </a:tc>
                <a:extLst>
                  <a:ext uri="{0D108BD9-81ED-4DB2-BD59-A6C34878D82A}">
                    <a16:rowId xmlns:a16="http://schemas.microsoft.com/office/drawing/2014/main" val="3470596044"/>
                  </a:ext>
                </a:extLst>
              </a:tr>
              <a:tr h="236220">
                <a:tc>
                  <a:txBody>
                    <a:bodyPr/>
                    <a:lstStyle/>
                    <a:p>
                      <a:pPr algn="l" fontAlgn="base">
                        <a:lnSpc>
                          <a:spcPts val="1425"/>
                        </a:lnSpc>
                        <a:buNone/>
                      </a:pPr>
                      <a:r>
                        <a:rPr lang="en-IN" sz="1400" b="0" i="0">
                          <a:solidFill>
                            <a:srgbClr val="000000"/>
                          </a:solidFill>
                          <a:effectLst/>
                          <a:latin typeface="Calibri" panose="020F0502020204030204" pitchFamily="34" charset="0"/>
                        </a:rPr>
                        <a:t>Vinay Kumar Girish </a:t>
                      </a:r>
                      <a:r>
                        <a:rPr lang="en-IN" sz="1400" b="0" i="0">
                          <a:solidFill>
                            <a:srgbClr val="404040"/>
                          </a:solidFill>
                          <a:effectLst/>
                          <a:latin typeface="Calibri" panose="020F0502020204030204" pitchFamily="34" charset="0"/>
                        </a:rPr>
                        <a:t>​</a:t>
                      </a:r>
                      <a:endParaRPr lang="en-IN" b="0" i="0">
                        <a:solidFill>
                          <a:srgbClr val="404040"/>
                        </a:solidFill>
                        <a:effectLst/>
                      </a:endParaRPr>
                    </a:p>
                  </a:txBody>
                  <a:tcPr anchor="b">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E7E9ED"/>
                    </a:solidFill>
                  </a:tcPr>
                </a:tc>
                <a:tc>
                  <a:txBody>
                    <a:bodyPr/>
                    <a:lstStyle/>
                    <a:p>
                      <a:pPr algn="ctr" fontAlgn="base">
                        <a:lnSpc>
                          <a:spcPts val="1425"/>
                        </a:lnSpc>
                        <a:buNone/>
                      </a:pPr>
                      <a:r>
                        <a:rPr lang="en-IN" sz="1400" b="0" i="0">
                          <a:solidFill>
                            <a:srgbClr val="000000"/>
                          </a:solidFill>
                          <a:effectLst/>
                          <a:latin typeface="Calibri" panose="020F0502020204030204" pitchFamily="34" charset="0"/>
                        </a:rPr>
                        <a:t>80 </a:t>
                      </a:r>
                      <a:r>
                        <a:rPr lang="en-IN" sz="1400" b="0" i="0">
                          <a:solidFill>
                            <a:srgbClr val="404040"/>
                          </a:solidFill>
                          <a:effectLst/>
                          <a:latin typeface="Calibri" panose="020F0502020204030204" pitchFamily="34" charset="0"/>
                        </a:rPr>
                        <a:t>​</a:t>
                      </a:r>
                      <a:endParaRPr lang="en-IN" b="0" i="0">
                        <a:solidFill>
                          <a:srgbClr val="404040"/>
                        </a:solidFill>
                        <a:effectLst/>
                      </a:endParaRPr>
                    </a:p>
                  </a:txBody>
                  <a:tcPr anchor="b">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E7E9ED"/>
                    </a:solidFill>
                  </a:tcPr>
                </a:tc>
                <a:extLst>
                  <a:ext uri="{0D108BD9-81ED-4DB2-BD59-A6C34878D82A}">
                    <a16:rowId xmlns:a16="http://schemas.microsoft.com/office/drawing/2014/main" val="1325843652"/>
                  </a:ext>
                </a:extLst>
              </a:tr>
              <a:tr h="236220">
                <a:tc>
                  <a:txBody>
                    <a:bodyPr/>
                    <a:lstStyle/>
                    <a:p>
                      <a:pPr algn="l" fontAlgn="base">
                        <a:lnSpc>
                          <a:spcPts val="1425"/>
                        </a:lnSpc>
                        <a:buNone/>
                      </a:pPr>
                      <a:r>
                        <a:rPr lang="en-IN" sz="1400" b="0" i="0">
                          <a:solidFill>
                            <a:srgbClr val="000000"/>
                          </a:solidFill>
                          <a:effectLst/>
                          <a:latin typeface="Calibri" panose="020F0502020204030204" pitchFamily="34" charset="0"/>
                        </a:rPr>
                        <a:t>Nisha Satheesh </a:t>
                      </a:r>
                      <a:r>
                        <a:rPr lang="en-IN" sz="1400" b="0" i="0">
                          <a:solidFill>
                            <a:srgbClr val="404040"/>
                          </a:solidFill>
                          <a:effectLst/>
                          <a:latin typeface="Calibri" panose="020F0502020204030204" pitchFamily="34" charset="0"/>
                        </a:rPr>
                        <a:t>​</a:t>
                      </a:r>
                      <a:endParaRPr lang="en-IN" b="0" i="0">
                        <a:solidFill>
                          <a:srgbClr val="404040"/>
                        </a:solidFill>
                        <a:effectLst/>
                      </a:endParaRPr>
                    </a:p>
                  </a:txBody>
                  <a:tcPr anchor="b">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CCCFD8"/>
                    </a:solidFill>
                  </a:tcPr>
                </a:tc>
                <a:tc>
                  <a:txBody>
                    <a:bodyPr/>
                    <a:lstStyle/>
                    <a:p>
                      <a:pPr algn="ctr" fontAlgn="base">
                        <a:lnSpc>
                          <a:spcPts val="1425"/>
                        </a:lnSpc>
                        <a:buNone/>
                      </a:pPr>
                      <a:r>
                        <a:rPr lang="en-IN" sz="1400" b="0" i="0">
                          <a:solidFill>
                            <a:srgbClr val="000000"/>
                          </a:solidFill>
                          <a:effectLst/>
                          <a:latin typeface="Calibri" panose="020F0502020204030204" pitchFamily="34" charset="0"/>
                        </a:rPr>
                        <a:t>80 </a:t>
                      </a:r>
                      <a:r>
                        <a:rPr lang="en-IN" sz="1400" b="0" i="0">
                          <a:solidFill>
                            <a:srgbClr val="404040"/>
                          </a:solidFill>
                          <a:effectLst/>
                          <a:latin typeface="Calibri" panose="020F0502020204030204" pitchFamily="34" charset="0"/>
                        </a:rPr>
                        <a:t>​</a:t>
                      </a:r>
                      <a:endParaRPr lang="en-IN" b="0" i="0">
                        <a:solidFill>
                          <a:srgbClr val="404040"/>
                        </a:solidFill>
                        <a:effectLst/>
                      </a:endParaRPr>
                    </a:p>
                  </a:txBody>
                  <a:tcPr anchor="b">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CCCFD8"/>
                    </a:solidFill>
                  </a:tcPr>
                </a:tc>
                <a:extLst>
                  <a:ext uri="{0D108BD9-81ED-4DB2-BD59-A6C34878D82A}">
                    <a16:rowId xmlns:a16="http://schemas.microsoft.com/office/drawing/2014/main" val="2129103104"/>
                  </a:ext>
                </a:extLst>
              </a:tr>
              <a:tr h="236220">
                <a:tc>
                  <a:txBody>
                    <a:bodyPr/>
                    <a:lstStyle/>
                    <a:p>
                      <a:pPr algn="l" fontAlgn="base">
                        <a:lnSpc>
                          <a:spcPts val="1425"/>
                        </a:lnSpc>
                        <a:buNone/>
                      </a:pPr>
                      <a:r>
                        <a:rPr lang="en-IN" sz="1400" b="0" i="0">
                          <a:solidFill>
                            <a:srgbClr val="000000"/>
                          </a:solidFill>
                          <a:effectLst/>
                          <a:latin typeface="Calibri" panose="020F0502020204030204" pitchFamily="34" charset="0"/>
                        </a:rPr>
                        <a:t>Singala Yerriswamy </a:t>
                      </a:r>
                      <a:r>
                        <a:rPr lang="en-IN" sz="1400" b="0" i="0">
                          <a:solidFill>
                            <a:srgbClr val="404040"/>
                          </a:solidFill>
                          <a:effectLst/>
                          <a:latin typeface="Calibri" panose="020F0502020204030204" pitchFamily="34" charset="0"/>
                        </a:rPr>
                        <a:t>​</a:t>
                      </a:r>
                      <a:endParaRPr lang="en-IN" b="0" i="0">
                        <a:solidFill>
                          <a:srgbClr val="404040"/>
                        </a:solidFill>
                        <a:effectLst/>
                      </a:endParaRPr>
                    </a:p>
                  </a:txBody>
                  <a:tcPr anchor="b">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E7E9ED"/>
                    </a:solidFill>
                  </a:tcPr>
                </a:tc>
                <a:tc>
                  <a:txBody>
                    <a:bodyPr/>
                    <a:lstStyle/>
                    <a:p>
                      <a:pPr algn="ctr" fontAlgn="base">
                        <a:lnSpc>
                          <a:spcPts val="1425"/>
                        </a:lnSpc>
                        <a:buNone/>
                      </a:pPr>
                      <a:r>
                        <a:rPr lang="en-IN" sz="1400" b="0" i="0">
                          <a:solidFill>
                            <a:srgbClr val="000000"/>
                          </a:solidFill>
                          <a:effectLst/>
                          <a:latin typeface="Calibri" panose="020F0502020204030204" pitchFamily="34" charset="0"/>
                        </a:rPr>
                        <a:t>480 </a:t>
                      </a:r>
                      <a:r>
                        <a:rPr lang="en-IN" sz="1400" b="0" i="0">
                          <a:solidFill>
                            <a:srgbClr val="404040"/>
                          </a:solidFill>
                          <a:effectLst/>
                          <a:latin typeface="Calibri" panose="020F0502020204030204" pitchFamily="34" charset="0"/>
                        </a:rPr>
                        <a:t>​</a:t>
                      </a:r>
                      <a:endParaRPr lang="en-IN" b="0" i="0">
                        <a:solidFill>
                          <a:srgbClr val="404040"/>
                        </a:solidFill>
                        <a:effectLst/>
                      </a:endParaRPr>
                    </a:p>
                  </a:txBody>
                  <a:tcPr anchor="b">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E7E9ED"/>
                    </a:solidFill>
                  </a:tcPr>
                </a:tc>
                <a:extLst>
                  <a:ext uri="{0D108BD9-81ED-4DB2-BD59-A6C34878D82A}">
                    <a16:rowId xmlns:a16="http://schemas.microsoft.com/office/drawing/2014/main" val="3645445954"/>
                  </a:ext>
                </a:extLst>
              </a:tr>
              <a:tr h="236220">
                <a:tc>
                  <a:txBody>
                    <a:bodyPr/>
                    <a:lstStyle/>
                    <a:p>
                      <a:pPr algn="l" fontAlgn="base">
                        <a:lnSpc>
                          <a:spcPts val="1425"/>
                        </a:lnSpc>
                        <a:buNone/>
                      </a:pPr>
                      <a:r>
                        <a:rPr lang="en-IN" sz="1400" b="0" i="0">
                          <a:solidFill>
                            <a:srgbClr val="000000"/>
                          </a:solidFill>
                          <a:effectLst/>
                          <a:latin typeface="Calibri" panose="020F0502020204030204" pitchFamily="34" charset="0"/>
                        </a:rPr>
                        <a:t>Darshan R. Shivarudrappa </a:t>
                      </a:r>
                      <a:r>
                        <a:rPr lang="en-IN" sz="1400" b="0" i="0">
                          <a:solidFill>
                            <a:srgbClr val="404040"/>
                          </a:solidFill>
                          <a:effectLst/>
                          <a:latin typeface="Calibri" panose="020F0502020204030204" pitchFamily="34" charset="0"/>
                        </a:rPr>
                        <a:t>​</a:t>
                      </a:r>
                      <a:endParaRPr lang="en-IN" b="0" i="0">
                        <a:solidFill>
                          <a:srgbClr val="404040"/>
                        </a:solidFill>
                        <a:effectLst/>
                      </a:endParaRPr>
                    </a:p>
                  </a:txBody>
                  <a:tcPr anchor="b">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CCCFD8"/>
                    </a:solidFill>
                  </a:tcPr>
                </a:tc>
                <a:tc>
                  <a:txBody>
                    <a:bodyPr/>
                    <a:lstStyle/>
                    <a:p>
                      <a:pPr algn="ctr" fontAlgn="base">
                        <a:lnSpc>
                          <a:spcPts val="1425"/>
                        </a:lnSpc>
                        <a:buNone/>
                      </a:pPr>
                      <a:r>
                        <a:rPr lang="en-IN" sz="1400" b="0" i="0">
                          <a:solidFill>
                            <a:srgbClr val="000000"/>
                          </a:solidFill>
                          <a:effectLst/>
                          <a:latin typeface="Calibri" panose="020F0502020204030204" pitchFamily="34" charset="0"/>
                        </a:rPr>
                        <a:t>240 </a:t>
                      </a:r>
                      <a:r>
                        <a:rPr lang="en-IN" sz="1400" b="0" i="0">
                          <a:solidFill>
                            <a:srgbClr val="404040"/>
                          </a:solidFill>
                          <a:effectLst/>
                          <a:latin typeface="Calibri" panose="020F0502020204030204" pitchFamily="34" charset="0"/>
                        </a:rPr>
                        <a:t>​</a:t>
                      </a:r>
                      <a:endParaRPr lang="en-IN" b="0" i="0">
                        <a:solidFill>
                          <a:srgbClr val="404040"/>
                        </a:solidFill>
                        <a:effectLst/>
                      </a:endParaRPr>
                    </a:p>
                  </a:txBody>
                  <a:tcPr anchor="b">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CCCFD8"/>
                    </a:solidFill>
                  </a:tcPr>
                </a:tc>
                <a:extLst>
                  <a:ext uri="{0D108BD9-81ED-4DB2-BD59-A6C34878D82A}">
                    <a16:rowId xmlns:a16="http://schemas.microsoft.com/office/drawing/2014/main" val="1556001264"/>
                  </a:ext>
                </a:extLst>
              </a:tr>
              <a:tr h="236220">
                <a:tc>
                  <a:txBody>
                    <a:bodyPr/>
                    <a:lstStyle/>
                    <a:p>
                      <a:pPr algn="l" fontAlgn="base">
                        <a:lnSpc>
                          <a:spcPts val="1425"/>
                        </a:lnSpc>
                        <a:buNone/>
                      </a:pPr>
                      <a:r>
                        <a:rPr lang="en-IN" sz="1400" b="0" i="0">
                          <a:solidFill>
                            <a:srgbClr val="000000"/>
                          </a:solidFill>
                          <a:effectLst/>
                          <a:latin typeface="Calibri" panose="020F0502020204030204" pitchFamily="34" charset="0"/>
                        </a:rPr>
                        <a:t>Vismaya Dinesh </a:t>
                      </a:r>
                      <a:r>
                        <a:rPr lang="en-IN" sz="1400" b="0" i="0">
                          <a:solidFill>
                            <a:srgbClr val="404040"/>
                          </a:solidFill>
                          <a:effectLst/>
                          <a:latin typeface="Calibri" panose="020F0502020204030204" pitchFamily="34" charset="0"/>
                        </a:rPr>
                        <a:t>​</a:t>
                      </a:r>
                      <a:endParaRPr lang="en-IN" b="0" i="0">
                        <a:solidFill>
                          <a:srgbClr val="404040"/>
                        </a:solidFill>
                        <a:effectLst/>
                      </a:endParaRPr>
                    </a:p>
                  </a:txBody>
                  <a:tcPr anchor="b">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E7E9ED"/>
                    </a:solidFill>
                  </a:tcPr>
                </a:tc>
                <a:tc>
                  <a:txBody>
                    <a:bodyPr/>
                    <a:lstStyle/>
                    <a:p>
                      <a:pPr algn="ctr" fontAlgn="base">
                        <a:lnSpc>
                          <a:spcPts val="1425"/>
                        </a:lnSpc>
                        <a:buNone/>
                      </a:pPr>
                      <a:r>
                        <a:rPr lang="en-IN" sz="1400" b="0" i="0">
                          <a:solidFill>
                            <a:srgbClr val="000000"/>
                          </a:solidFill>
                          <a:effectLst/>
                          <a:latin typeface="Calibri" panose="020F0502020204030204" pitchFamily="34" charset="0"/>
                        </a:rPr>
                        <a:t>160 </a:t>
                      </a:r>
                      <a:r>
                        <a:rPr lang="en-IN" sz="1400" b="0" i="0">
                          <a:solidFill>
                            <a:srgbClr val="404040"/>
                          </a:solidFill>
                          <a:effectLst/>
                          <a:latin typeface="Calibri" panose="020F0502020204030204" pitchFamily="34" charset="0"/>
                        </a:rPr>
                        <a:t>​</a:t>
                      </a:r>
                      <a:endParaRPr lang="en-IN" b="0" i="0">
                        <a:solidFill>
                          <a:srgbClr val="404040"/>
                        </a:solidFill>
                        <a:effectLst/>
                      </a:endParaRPr>
                    </a:p>
                  </a:txBody>
                  <a:tcPr anchor="b">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E7E9ED"/>
                    </a:solidFill>
                  </a:tcPr>
                </a:tc>
                <a:extLst>
                  <a:ext uri="{0D108BD9-81ED-4DB2-BD59-A6C34878D82A}">
                    <a16:rowId xmlns:a16="http://schemas.microsoft.com/office/drawing/2014/main" val="237447277"/>
                  </a:ext>
                </a:extLst>
              </a:tr>
              <a:tr h="236220">
                <a:tc>
                  <a:txBody>
                    <a:bodyPr/>
                    <a:lstStyle/>
                    <a:p>
                      <a:pPr algn="l" fontAlgn="base">
                        <a:lnSpc>
                          <a:spcPts val="1425"/>
                        </a:lnSpc>
                        <a:buNone/>
                      </a:pPr>
                      <a:r>
                        <a:rPr lang="en-IN" sz="1400" b="1" i="0">
                          <a:solidFill>
                            <a:srgbClr val="000000"/>
                          </a:solidFill>
                          <a:effectLst/>
                          <a:latin typeface="Calibri" panose="020F0502020204030204" pitchFamily="34" charset="0"/>
                        </a:rPr>
                        <a:t>Total </a:t>
                      </a:r>
                      <a:r>
                        <a:rPr lang="en-IN" sz="1400" b="0" i="0">
                          <a:solidFill>
                            <a:srgbClr val="404040"/>
                          </a:solidFill>
                          <a:effectLst/>
                          <a:latin typeface="Calibri" panose="020F0502020204030204" pitchFamily="34" charset="0"/>
                        </a:rPr>
                        <a:t>​</a:t>
                      </a:r>
                      <a:endParaRPr lang="en-IN" b="0" i="0">
                        <a:solidFill>
                          <a:srgbClr val="404040"/>
                        </a:solidFill>
                        <a:effectLst/>
                      </a:endParaRPr>
                    </a:p>
                  </a:txBody>
                  <a:tcPr anchor="b">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CCCFD8"/>
                    </a:solidFill>
                  </a:tcPr>
                </a:tc>
                <a:tc>
                  <a:txBody>
                    <a:bodyPr/>
                    <a:lstStyle/>
                    <a:p>
                      <a:pPr algn="ctr" fontAlgn="base">
                        <a:lnSpc>
                          <a:spcPts val="1425"/>
                        </a:lnSpc>
                        <a:buNone/>
                      </a:pPr>
                      <a:r>
                        <a:rPr lang="en-IN" sz="1400" b="1" i="0" dirty="0">
                          <a:solidFill>
                            <a:srgbClr val="000000"/>
                          </a:solidFill>
                          <a:effectLst/>
                          <a:latin typeface="Calibri" panose="020F0502020204030204" pitchFamily="34" charset="0"/>
                        </a:rPr>
                        <a:t>3264 </a:t>
                      </a:r>
                      <a:r>
                        <a:rPr lang="en-IN" sz="1400" b="0" i="0" dirty="0">
                          <a:solidFill>
                            <a:srgbClr val="404040"/>
                          </a:solidFill>
                          <a:effectLst/>
                          <a:latin typeface="Calibri" panose="020F0502020204030204" pitchFamily="34" charset="0"/>
                        </a:rPr>
                        <a:t>​</a:t>
                      </a:r>
                      <a:endParaRPr lang="en-IN" b="0" i="0" dirty="0">
                        <a:solidFill>
                          <a:srgbClr val="404040"/>
                        </a:solidFill>
                        <a:effectLst/>
                      </a:endParaRPr>
                    </a:p>
                  </a:txBody>
                  <a:tcPr anchor="b">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CCCFD8"/>
                    </a:solidFill>
                  </a:tcPr>
                </a:tc>
                <a:extLst>
                  <a:ext uri="{0D108BD9-81ED-4DB2-BD59-A6C34878D82A}">
                    <a16:rowId xmlns:a16="http://schemas.microsoft.com/office/drawing/2014/main" val="213370415"/>
                  </a:ext>
                </a:extLst>
              </a:tr>
            </a:tbl>
          </a:graphicData>
        </a:graphic>
      </p:graphicFrame>
      <p:sp>
        <p:nvSpPr>
          <p:cNvPr id="11" name="Rectangle 2">
            <a:extLst>
              <a:ext uri="{FF2B5EF4-FFF2-40B4-BE49-F238E27FC236}">
                <a16:creationId xmlns:a16="http://schemas.microsoft.com/office/drawing/2014/main" id="{835BB13D-B100-63EE-5CA7-860BD94340A1}"/>
              </a:ext>
            </a:extLst>
          </p:cNvPr>
          <p:cNvSpPr>
            <a:spLocks noChangeArrowheads="1"/>
          </p:cNvSpPr>
          <p:nvPr/>
        </p:nvSpPr>
        <p:spPr bwMode="auto">
          <a:xfrm>
            <a:off x="6888878" y="188215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2" name="CustomShape 2">
            <a:extLst>
              <a:ext uri="{FF2B5EF4-FFF2-40B4-BE49-F238E27FC236}">
                <a16:creationId xmlns:a16="http://schemas.microsoft.com/office/drawing/2014/main" id="{AE4F4865-06DA-5944-DC2B-326419FCD5CB}"/>
              </a:ext>
            </a:extLst>
          </p:cNvPr>
          <p:cNvSpPr/>
          <p:nvPr/>
        </p:nvSpPr>
        <p:spPr>
          <a:xfrm>
            <a:off x="389735" y="1675023"/>
            <a:ext cx="4520038" cy="5336754"/>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r>
              <a:rPr lang="fr-FR" sz="1600" b="1" i="0" dirty="0">
                <a:solidFill>
                  <a:schemeClr val="bg1"/>
                </a:solidFill>
                <a:effectLst/>
              </a:rPr>
              <a:t>Technologies</a:t>
            </a:r>
            <a:r>
              <a:rPr lang="fr-FR" sz="1600" b="0" i="0" dirty="0">
                <a:solidFill>
                  <a:schemeClr val="bg1"/>
                </a:solidFill>
                <a:effectLst/>
              </a:rPr>
              <a:t>: </a:t>
            </a:r>
            <a:r>
              <a:rPr lang="fr-FR" sz="1600" b="0" i="0" dirty="0">
                <a:solidFill>
                  <a:schemeClr val="bg1"/>
                </a:solidFill>
                <a:effectLst/>
                <a:highlight>
                  <a:srgbClr val="FFFFFF"/>
                </a:highlight>
              </a:rPr>
              <a:t> </a:t>
            </a:r>
          </a:p>
          <a:p>
            <a:pPr fontAlgn="base"/>
            <a:endParaRPr lang="en-IN" sz="1600" spc="-1" dirty="0">
              <a:solidFill>
                <a:schemeClr val="bg1"/>
              </a:solidFill>
            </a:endParaRPr>
          </a:p>
          <a:p>
            <a:pPr marL="285750" indent="-285750" fontAlgn="base">
              <a:buFont typeface="Arial" panose="020B0604020202020204" pitchFamily="34" charset="0"/>
              <a:buChar char="•"/>
            </a:pPr>
            <a:r>
              <a:rPr lang="en-US" dirty="0">
                <a:solidFill>
                  <a:schemeClr val="bg1"/>
                </a:solidFill>
              </a:rPr>
              <a:t>Angular Core 19.2.0 </a:t>
            </a:r>
          </a:p>
          <a:p>
            <a:pPr marL="285750" indent="-285750" fontAlgn="base">
              <a:buFont typeface="Arial" panose="020B0604020202020204" pitchFamily="34" charset="0"/>
              <a:buChar char="•"/>
            </a:pPr>
            <a:r>
              <a:rPr lang="en-US" dirty="0">
                <a:solidFill>
                  <a:schemeClr val="bg1"/>
                </a:solidFill>
              </a:rPr>
              <a:t>JDK 21 </a:t>
            </a:r>
          </a:p>
          <a:p>
            <a:pPr marL="285750" indent="-285750" fontAlgn="base">
              <a:buFont typeface="Arial" panose="020B0604020202020204" pitchFamily="34" charset="0"/>
              <a:buChar char="•"/>
            </a:pPr>
            <a:r>
              <a:rPr lang="en-US" dirty="0">
                <a:solidFill>
                  <a:schemeClr val="bg1"/>
                </a:solidFill>
              </a:rPr>
              <a:t>Spring boot 3.5.0 </a:t>
            </a:r>
          </a:p>
          <a:p>
            <a:pPr marL="285750" indent="-285750" fontAlgn="base">
              <a:buFont typeface="Arial" panose="020B0604020202020204" pitchFamily="34" charset="0"/>
              <a:buChar char="•"/>
            </a:pPr>
            <a:r>
              <a:rPr lang="en-US" dirty="0">
                <a:solidFill>
                  <a:schemeClr val="bg1"/>
                </a:solidFill>
              </a:rPr>
              <a:t>J Unit 5.9 </a:t>
            </a:r>
          </a:p>
          <a:p>
            <a:pPr marL="285750" indent="-285750" fontAlgn="base">
              <a:buFont typeface="Arial" panose="020B0604020202020204" pitchFamily="34" charset="0"/>
              <a:buChar char="•"/>
            </a:pPr>
            <a:r>
              <a:rPr lang="en-US" dirty="0">
                <a:solidFill>
                  <a:schemeClr val="bg1"/>
                </a:solidFill>
              </a:rPr>
              <a:t>MySQL 8.0.41 </a:t>
            </a:r>
          </a:p>
          <a:p>
            <a:pPr marL="285750" indent="-285750" fontAlgn="base">
              <a:buFont typeface="Arial" panose="020B0604020202020204" pitchFamily="34" charset="0"/>
              <a:buChar char="•"/>
            </a:pPr>
            <a:r>
              <a:rPr lang="en-US" dirty="0">
                <a:solidFill>
                  <a:schemeClr val="bg1"/>
                </a:solidFill>
              </a:rPr>
              <a:t>Maven  3.6.3 </a:t>
            </a:r>
          </a:p>
          <a:p>
            <a:pPr marL="285750" indent="-285750" fontAlgn="base">
              <a:buFont typeface="Arial" panose="020B0604020202020204" pitchFamily="34" charset="0"/>
              <a:buChar char="•"/>
            </a:pPr>
            <a:r>
              <a:rPr lang="en-US" dirty="0" err="1">
                <a:solidFill>
                  <a:schemeClr val="bg1"/>
                </a:solidFill>
              </a:rPr>
              <a:t>Openapi</a:t>
            </a:r>
            <a:r>
              <a:rPr lang="en-US" dirty="0">
                <a:solidFill>
                  <a:schemeClr val="bg1"/>
                </a:solidFill>
              </a:rPr>
              <a:t> 2.8.8 </a:t>
            </a:r>
          </a:p>
          <a:p>
            <a:pPr marL="285750" indent="-285750" fontAlgn="base">
              <a:buFont typeface="Arial" panose="020B0604020202020204" pitchFamily="34" charset="0"/>
              <a:buChar char="•"/>
            </a:pPr>
            <a:r>
              <a:rPr lang="en-US" dirty="0">
                <a:solidFill>
                  <a:schemeClr val="bg1"/>
                </a:solidFill>
              </a:rPr>
              <a:t>Docker compose </a:t>
            </a:r>
          </a:p>
          <a:p>
            <a:pPr fontAlgn="base"/>
            <a:r>
              <a:rPr lang="en-IN" sz="1600" spc="-1" dirty="0">
                <a:solidFill>
                  <a:schemeClr val="bg1"/>
                </a:solidFill>
              </a:rPr>
              <a:t> </a:t>
            </a:r>
          </a:p>
          <a:p>
            <a:pPr algn="l" rtl="0" fontAlgn="base"/>
            <a:endParaRPr lang="en-US" sz="1600" spc="-1" dirty="0">
              <a:solidFill>
                <a:schemeClr val="bg1"/>
              </a:solidFill>
            </a:endParaRPr>
          </a:p>
          <a:p>
            <a:pPr algn="l" rtl="0" fontAlgn="base"/>
            <a:r>
              <a:rPr lang="en-US" sz="1600" b="1" spc="-1" dirty="0">
                <a:solidFill>
                  <a:schemeClr val="bg1"/>
                </a:solidFill>
              </a:rPr>
              <a:t>Version Control: </a:t>
            </a:r>
          </a:p>
          <a:p>
            <a:pPr marL="285750" indent="-285750" algn="l" rtl="0" fontAlgn="base">
              <a:buFont typeface="Arial" panose="020B0604020202020204" pitchFamily="34" charset="0"/>
              <a:buChar char="•"/>
            </a:pPr>
            <a:r>
              <a:rPr lang="en-US" sz="1600" spc="-1" dirty="0">
                <a:solidFill>
                  <a:schemeClr val="bg1"/>
                </a:solidFill>
              </a:rPr>
              <a:t>Git Lab</a:t>
            </a:r>
          </a:p>
          <a:p>
            <a:pPr algn="l" rtl="0" fontAlgn="base"/>
            <a:endParaRPr lang="en-US" sz="1600" spc="-1" dirty="0">
              <a:solidFill>
                <a:schemeClr val="bg1"/>
              </a:solidFill>
            </a:endParaRPr>
          </a:p>
          <a:p>
            <a:pPr algn="l" rtl="0" fontAlgn="base"/>
            <a:r>
              <a:rPr lang="en-US" sz="1600" b="1" spc="-1" dirty="0">
                <a:solidFill>
                  <a:schemeClr val="bg1"/>
                </a:solidFill>
              </a:rPr>
              <a:t>Deployment Tool: </a:t>
            </a:r>
          </a:p>
          <a:p>
            <a:pPr marL="285750" indent="-285750" algn="l" rtl="0" fontAlgn="base">
              <a:buFont typeface="Arial" panose="020B0604020202020204" pitchFamily="34" charset="0"/>
              <a:buChar char="•"/>
            </a:pPr>
            <a:r>
              <a:rPr lang="en-US" sz="1600" spc="-1" dirty="0">
                <a:solidFill>
                  <a:schemeClr val="bg1"/>
                </a:solidFill>
              </a:rPr>
              <a:t>CI/CD Pipeline </a:t>
            </a:r>
          </a:p>
          <a:p>
            <a:pPr marL="457200">
              <a:lnSpc>
                <a:spcPct val="100000"/>
              </a:lnSpc>
            </a:pPr>
            <a:endParaRPr lang="en-IN" sz="2600" b="0" strike="noStrike" spc="-1" dirty="0">
              <a:latin typeface="Arial"/>
            </a:endParaRPr>
          </a:p>
        </p:txBody>
      </p:sp>
      <p:sp>
        <p:nvSpPr>
          <p:cNvPr id="14" name="TextBox 13">
            <a:extLst>
              <a:ext uri="{FF2B5EF4-FFF2-40B4-BE49-F238E27FC236}">
                <a16:creationId xmlns:a16="http://schemas.microsoft.com/office/drawing/2014/main" id="{96A1AE1F-18F5-AFBB-1D5F-A13E2369AF35}"/>
              </a:ext>
            </a:extLst>
          </p:cNvPr>
          <p:cNvSpPr txBox="1"/>
          <p:nvPr/>
        </p:nvSpPr>
        <p:spPr>
          <a:xfrm>
            <a:off x="7585686" y="5928505"/>
            <a:ext cx="3682927" cy="646331"/>
          </a:xfrm>
          <a:prstGeom prst="rect">
            <a:avLst/>
          </a:prstGeom>
          <a:noFill/>
        </p:spPr>
        <p:txBody>
          <a:bodyPr wrap="square" rtlCol="0">
            <a:spAutoFit/>
          </a:bodyPr>
          <a:lstStyle/>
          <a:p>
            <a:r>
              <a:rPr lang="en-US" dirty="0">
                <a:solidFill>
                  <a:schemeClr val="bg1"/>
                </a:solidFill>
              </a:rPr>
              <a:t>Start Date : 02-June-2025</a:t>
            </a:r>
          </a:p>
          <a:p>
            <a:r>
              <a:rPr lang="en-US" dirty="0">
                <a:solidFill>
                  <a:schemeClr val="bg1"/>
                </a:solidFill>
              </a:rPr>
              <a:t>End date :  14-Oct-2025</a:t>
            </a:r>
            <a:endParaRPr lang="en-IN" dirty="0">
              <a:solidFill>
                <a:schemeClr val="bg1"/>
              </a:solidFill>
            </a:endParaRPr>
          </a:p>
        </p:txBody>
      </p:sp>
    </p:spTree>
    <p:extLst>
      <p:ext uri="{BB962C8B-B14F-4D97-AF65-F5344CB8AC3E}">
        <p14:creationId xmlns:p14="http://schemas.microsoft.com/office/powerpoint/2010/main" val="40054748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7905D-7D05-B1D4-678B-8A9C646D1233}"/>
            </a:ext>
          </a:extLst>
        </p:cNvPr>
        <p:cNvGrpSpPr/>
        <p:nvPr/>
      </p:nvGrpSpPr>
      <p:grpSpPr>
        <a:xfrm>
          <a:off x="0" y="0"/>
          <a:ext cx="0" cy="0"/>
          <a:chOff x="0" y="0"/>
          <a:chExt cx="0" cy="0"/>
        </a:xfrm>
      </p:grpSpPr>
      <p:pic>
        <p:nvPicPr>
          <p:cNvPr id="75" name="Picture 74">
            <a:extLst>
              <a:ext uri="{FF2B5EF4-FFF2-40B4-BE49-F238E27FC236}">
                <a16:creationId xmlns:a16="http://schemas.microsoft.com/office/drawing/2014/main" id="{2069DF03-81E7-2271-CCDC-96DB21EA0CFE}"/>
              </a:ext>
            </a:extLst>
          </p:cNvPr>
          <p:cNvPicPr>
            <a:picLocks noChangeAspect="1"/>
          </p:cNvPicPr>
          <p:nvPr/>
        </p:nvPicPr>
        <p:blipFill>
          <a:blip r:embed="rId3"/>
          <a:srcRect/>
          <a:stretch/>
        </p:blipFill>
        <p:spPr>
          <a:xfrm>
            <a:off x="0" y="-26527"/>
            <a:ext cx="12192000" cy="1366546"/>
          </a:xfrm>
          <a:prstGeom prst="rect">
            <a:avLst/>
          </a:prstGeom>
        </p:spPr>
      </p:pic>
      <p:sp>
        <p:nvSpPr>
          <p:cNvPr id="18" name="Rectangle 17">
            <a:extLst>
              <a:ext uri="{FF2B5EF4-FFF2-40B4-BE49-F238E27FC236}">
                <a16:creationId xmlns:a16="http://schemas.microsoft.com/office/drawing/2014/main" id="{6FB9791C-DD8A-4DE2-B317-48C33F48F87A}"/>
              </a:ext>
            </a:extLst>
          </p:cNvPr>
          <p:cNvSpPr>
            <a:spLocks/>
          </p:cNvSpPr>
          <p:nvPr/>
        </p:nvSpPr>
        <p:spPr>
          <a:xfrm>
            <a:off x="-9296" y="1390056"/>
            <a:ext cx="12210592" cy="5467944"/>
          </a:xfrm>
          <a:prstGeom prst="rect">
            <a:avLst/>
          </a:prstGeom>
          <a:gradFill>
            <a:gsLst>
              <a:gs pos="0">
                <a:schemeClr val="tx2"/>
              </a:gs>
              <a:gs pos="52000">
                <a:schemeClr val="tx1">
                  <a:lumMod val="75000"/>
                  <a:lumOff val="25000"/>
                </a:schemeClr>
              </a:gs>
              <a:gs pos="100000">
                <a:schemeClr val="tx1">
                  <a:lumMod val="65000"/>
                  <a:lumOff val="3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N">
              <a:solidFill>
                <a:schemeClr val="bg1"/>
              </a:solidFill>
            </a:endParaRPr>
          </a:p>
        </p:txBody>
      </p:sp>
      <p:sp>
        <p:nvSpPr>
          <p:cNvPr id="2" name="Rectangle 1">
            <a:extLst>
              <a:ext uri="{FF2B5EF4-FFF2-40B4-BE49-F238E27FC236}">
                <a16:creationId xmlns:a16="http://schemas.microsoft.com/office/drawing/2014/main" id="{CFFF6A4B-0EFD-F9C4-D619-F5BFEB70D0A7}"/>
              </a:ext>
            </a:extLst>
          </p:cNvPr>
          <p:cNvSpPr/>
          <p:nvPr/>
        </p:nvSpPr>
        <p:spPr>
          <a:xfrm>
            <a:off x="0" y="1344337"/>
            <a:ext cx="12192000" cy="45719"/>
          </a:xfrm>
          <a:prstGeom prst="rect">
            <a:avLst/>
          </a:prstGeom>
          <a:gradFill flip="none" rotWithShape="1">
            <a:gsLst>
              <a:gs pos="14000">
                <a:srgbClr val="18E7E5"/>
              </a:gs>
              <a:gs pos="85000">
                <a:srgbClr val="B21D61"/>
              </a:gs>
              <a:gs pos="69000">
                <a:srgbClr val="AA51AA"/>
              </a:gs>
              <a:gs pos="51000">
                <a:srgbClr val="7A81E2"/>
              </a:gs>
              <a:gs pos="32000">
                <a:srgbClr val="00CBF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5" name="Picture 4" descr="A white text on a black background&#10;&#10;Description automatically generated">
            <a:extLst>
              <a:ext uri="{FF2B5EF4-FFF2-40B4-BE49-F238E27FC236}">
                <a16:creationId xmlns:a16="http://schemas.microsoft.com/office/drawing/2014/main" id="{C019E488-A640-7454-EB0B-1A1209552A3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012276" y="71443"/>
            <a:ext cx="3137278" cy="839040"/>
          </a:xfrm>
          <a:prstGeom prst="rect">
            <a:avLst/>
          </a:prstGeom>
        </p:spPr>
      </p:pic>
      <p:sp>
        <p:nvSpPr>
          <p:cNvPr id="13" name="TextBox 12">
            <a:extLst>
              <a:ext uri="{FF2B5EF4-FFF2-40B4-BE49-F238E27FC236}">
                <a16:creationId xmlns:a16="http://schemas.microsoft.com/office/drawing/2014/main" id="{7C690BFE-8332-5AD2-AE4F-2A72A566CA1F}"/>
              </a:ext>
            </a:extLst>
          </p:cNvPr>
          <p:cNvSpPr txBox="1"/>
          <p:nvPr/>
        </p:nvSpPr>
        <p:spPr>
          <a:xfrm>
            <a:off x="191716" y="6632558"/>
            <a:ext cx="2284279" cy="153888"/>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white"/>
                </a:solidFill>
                <a:effectLst/>
                <a:uLnTx/>
                <a:uFillTx/>
                <a:latin typeface="Tahoma"/>
                <a:ea typeface="+mn-ea"/>
                <a:cs typeface="+mn-cs"/>
              </a:rPr>
              <a:t>V2Soft Confidential.  All Rights Reserved</a:t>
            </a:r>
          </a:p>
        </p:txBody>
      </p:sp>
      <p:sp>
        <p:nvSpPr>
          <p:cNvPr id="6" name="TextBox 5">
            <a:extLst>
              <a:ext uri="{FF2B5EF4-FFF2-40B4-BE49-F238E27FC236}">
                <a16:creationId xmlns:a16="http://schemas.microsoft.com/office/drawing/2014/main" id="{31CF47BC-1CE1-1C9C-0F4C-033AC69EEEEB}"/>
              </a:ext>
            </a:extLst>
          </p:cNvPr>
          <p:cNvSpPr txBox="1"/>
          <p:nvPr/>
        </p:nvSpPr>
        <p:spPr>
          <a:xfrm>
            <a:off x="17957" y="6624873"/>
            <a:ext cx="12185823"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Tahoma"/>
                <a:ea typeface="+mn-ea"/>
                <a:cs typeface="+mn-cs"/>
              </a:rPr>
              <a:t>All logos and brand names are the property of the respective organizations.</a:t>
            </a:r>
            <a:endParaRPr kumimoji="0" lang="en-IN" sz="800" b="0" i="0" u="none" strike="noStrike" kern="1200" cap="none" spc="0" normalizeH="0" baseline="0" noProof="0">
              <a:ln>
                <a:noFill/>
              </a:ln>
              <a:solidFill>
                <a:prstClr val="white"/>
              </a:solidFill>
              <a:effectLst/>
              <a:uLnTx/>
              <a:uFillTx/>
              <a:latin typeface="Tahoma"/>
              <a:ea typeface="+mn-ea"/>
              <a:cs typeface="+mn-cs"/>
            </a:endParaRPr>
          </a:p>
        </p:txBody>
      </p:sp>
      <p:sp>
        <p:nvSpPr>
          <p:cNvPr id="9" name="Title 8">
            <a:extLst>
              <a:ext uri="{FF2B5EF4-FFF2-40B4-BE49-F238E27FC236}">
                <a16:creationId xmlns:a16="http://schemas.microsoft.com/office/drawing/2014/main" id="{5B97EAB4-CB9B-1B45-4DB6-E0CE706366D9}"/>
              </a:ext>
            </a:extLst>
          </p:cNvPr>
          <p:cNvSpPr>
            <a:spLocks noGrp="1"/>
          </p:cNvSpPr>
          <p:nvPr>
            <p:ph type="title"/>
          </p:nvPr>
        </p:nvSpPr>
        <p:spPr>
          <a:xfrm>
            <a:off x="191716" y="174398"/>
            <a:ext cx="7740503" cy="1047374"/>
          </a:xfrm>
        </p:spPr>
        <p:txBody>
          <a:bodyPr/>
          <a:lstStyle/>
          <a:p>
            <a:pPr lvl="0"/>
            <a:r>
              <a:rPr lang="en-US" sz="3600" dirty="0">
                <a:solidFill>
                  <a:srgbClr val="92D050"/>
                </a:solidFill>
              </a:rPr>
              <a:t>Client Details</a:t>
            </a:r>
            <a:endParaRPr lang="en-IN" sz="3600" dirty="0">
              <a:solidFill>
                <a:srgbClr val="92D050"/>
              </a:solidFill>
            </a:endParaRPr>
          </a:p>
        </p:txBody>
      </p:sp>
      <p:sp>
        <p:nvSpPr>
          <p:cNvPr id="8" name="Slide Number Placeholder 1">
            <a:extLst>
              <a:ext uri="{FF2B5EF4-FFF2-40B4-BE49-F238E27FC236}">
                <a16:creationId xmlns:a16="http://schemas.microsoft.com/office/drawing/2014/main" id="{EFEC311C-2D23-5DED-9D8D-16C9DE69D0B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1FDE73-3F49-4102-8A6C-354E776F6B4E}" type="slidenum">
              <a:rPr kumimoji="0" lang="en-US" sz="1200" b="0" i="0" u="none" strike="noStrike" kern="1200" cap="none" spc="0" normalizeH="0" baseline="0" noProof="0" smtClean="0">
                <a:ln>
                  <a:noFill/>
                </a:ln>
                <a:solidFill>
                  <a:prstClr val="white"/>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white"/>
              </a:solidFill>
              <a:effectLst/>
              <a:uLnTx/>
              <a:uFillTx/>
              <a:latin typeface="Tahoma"/>
              <a:ea typeface="+mn-ea"/>
              <a:cs typeface="+mn-cs"/>
            </a:endParaRPr>
          </a:p>
        </p:txBody>
      </p:sp>
      <p:sp>
        <p:nvSpPr>
          <p:cNvPr id="11" name="Rectangle 2">
            <a:extLst>
              <a:ext uri="{FF2B5EF4-FFF2-40B4-BE49-F238E27FC236}">
                <a16:creationId xmlns:a16="http://schemas.microsoft.com/office/drawing/2014/main" id="{CE18041E-EF73-F766-EF5C-0FB98660FDFA}"/>
              </a:ext>
            </a:extLst>
          </p:cNvPr>
          <p:cNvSpPr>
            <a:spLocks noChangeArrowheads="1"/>
          </p:cNvSpPr>
          <p:nvPr/>
        </p:nvSpPr>
        <p:spPr bwMode="auto">
          <a:xfrm>
            <a:off x="6888878" y="188215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10" name="Content Placeholder 9">
            <a:extLst>
              <a:ext uri="{FF2B5EF4-FFF2-40B4-BE49-F238E27FC236}">
                <a16:creationId xmlns:a16="http://schemas.microsoft.com/office/drawing/2014/main" id="{C565F3BD-28B0-2730-E602-67AE6B0A2011}"/>
              </a:ext>
            </a:extLst>
          </p:cNvPr>
          <p:cNvGraphicFramePr>
            <a:graphicFrameLocks noGrp="1"/>
          </p:cNvGraphicFramePr>
          <p:nvPr>
            <p:ph idx="13"/>
            <p:extLst>
              <p:ext uri="{D42A27DB-BD31-4B8C-83A1-F6EECF244321}">
                <p14:modId xmlns:p14="http://schemas.microsoft.com/office/powerpoint/2010/main" val="653961108"/>
              </p:ext>
            </p:extLst>
          </p:nvPr>
        </p:nvGraphicFramePr>
        <p:xfrm>
          <a:off x="191717" y="3200716"/>
          <a:ext cx="11113626" cy="3063309"/>
        </p:xfrm>
        <a:graphic>
          <a:graphicData uri="http://schemas.openxmlformats.org/drawingml/2006/table">
            <a:tbl>
              <a:tblPr/>
              <a:tblGrid>
                <a:gridCol w="2377400">
                  <a:extLst>
                    <a:ext uri="{9D8B030D-6E8A-4147-A177-3AD203B41FA5}">
                      <a16:colId xmlns:a16="http://schemas.microsoft.com/office/drawing/2014/main" val="3585833829"/>
                    </a:ext>
                  </a:extLst>
                </a:gridCol>
                <a:gridCol w="3618611">
                  <a:extLst>
                    <a:ext uri="{9D8B030D-6E8A-4147-A177-3AD203B41FA5}">
                      <a16:colId xmlns:a16="http://schemas.microsoft.com/office/drawing/2014/main" val="1646972229"/>
                    </a:ext>
                  </a:extLst>
                </a:gridCol>
                <a:gridCol w="3103031">
                  <a:extLst>
                    <a:ext uri="{9D8B030D-6E8A-4147-A177-3AD203B41FA5}">
                      <a16:colId xmlns:a16="http://schemas.microsoft.com/office/drawing/2014/main" val="2278688337"/>
                    </a:ext>
                  </a:extLst>
                </a:gridCol>
                <a:gridCol w="2014584">
                  <a:extLst>
                    <a:ext uri="{9D8B030D-6E8A-4147-A177-3AD203B41FA5}">
                      <a16:colId xmlns:a16="http://schemas.microsoft.com/office/drawing/2014/main" val="821385293"/>
                    </a:ext>
                  </a:extLst>
                </a:gridCol>
              </a:tblGrid>
              <a:tr h="579311">
                <a:tc>
                  <a:txBody>
                    <a:bodyPr/>
                    <a:lstStyle/>
                    <a:p>
                      <a:pPr algn="l" fontAlgn="base">
                        <a:lnSpc>
                          <a:spcPts val="1950"/>
                        </a:lnSpc>
                        <a:buNone/>
                      </a:pPr>
                      <a:r>
                        <a:rPr lang="en-US" sz="1300" b="1" i="0">
                          <a:solidFill>
                            <a:srgbClr val="FFFFFF"/>
                          </a:solidFill>
                          <a:effectLst/>
                          <a:latin typeface="Tahoma" panose="020B0604030504040204" pitchFamily="34" charset="0"/>
                        </a:rPr>
                        <a:t>Stakeholder Name​</a:t>
                      </a:r>
                      <a:endParaRPr lang="en-US" sz="1500" b="1" i="0">
                        <a:solidFill>
                          <a:srgbClr val="FFFFFF"/>
                        </a:solidFill>
                        <a:effectLst/>
                      </a:endParaRPr>
                    </a:p>
                  </a:txBody>
                  <a:tcPr marL="76135" marR="76135" marT="38067" marB="38067">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22456" cap="flat" cmpd="sng" algn="ctr">
                      <a:solidFill>
                        <a:srgbClr val="FFFFFF"/>
                      </a:solidFill>
                      <a:prstDash val="solid"/>
                      <a:round/>
                      <a:headEnd type="none" w="med" len="med"/>
                      <a:tailEnd type="none" w="med" len="med"/>
                    </a:lnB>
                    <a:solidFill>
                      <a:srgbClr val="1B4382"/>
                    </a:solidFill>
                  </a:tcPr>
                </a:tc>
                <a:tc>
                  <a:txBody>
                    <a:bodyPr/>
                    <a:lstStyle/>
                    <a:p>
                      <a:pPr algn="l" fontAlgn="base">
                        <a:lnSpc>
                          <a:spcPts val="1950"/>
                        </a:lnSpc>
                        <a:buNone/>
                      </a:pPr>
                      <a:r>
                        <a:rPr lang="en-US" sz="1300" b="1" i="0">
                          <a:solidFill>
                            <a:srgbClr val="FFFFFF"/>
                          </a:solidFill>
                          <a:effectLst/>
                          <a:latin typeface="Tahoma" panose="020B0604030504040204" pitchFamily="34" charset="0"/>
                        </a:rPr>
                        <a:t>Title and Project Role​</a:t>
                      </a:r>
                      <a:endParaRPr lang="en-US" sz="1500" b="1" i="0">
                        <a:solidFill>
                          <a:srgbClr val="FFFFFF"/>
                        </a:solidFill>
                        <a:effectLst/>
                      </a:endParaRPr>
                    </a:p>
                  </a:txBody>
                  <a:tcPr marL="76135" marR="76135" marT="38067" marB="38067">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22456" cap="flat" cmpd="sng" algn="ctr">
                      <a:solidFill>
                        <a:srgbClr val="FFFFFF"/>
                      </a:solidFill>
                      <a:prstDash val="solid"/>
                      <a:round/>
                      <a:headEnd type="none" w="med" len="med"/>
                      <a:tailEnd type="none" w="med" len="med"/>
                    </a:lnB>
                    <a:solidFill>
                      <a:srgbClr val="1B4382"/>
                    </a:solidFill>
                  </a:tcPr>
                </a:tc>
                <a:tc>
                  <a:txBody>
                    <a:bodyPr/>
                    <a:lstStyle/>
                    <a:p>
                      <a:pPr algn="l" fontAlgn="base">
                        <a:lnSpc>
                          <a:spcPts val="1950"/>
                        </a:lnSpc>
                        <a:buNone/>
                      </a:pPr>
                      <a:r>
                        <a:rPr lang="en-US" sz="1300" b="1" i="0">
                          <a:solidFill>
                            <a:srgbClr val="FFFFFF"/>
                          </a:solidFill>
                          <a:effectLst/>
                          <a:latin typeface="Tahoma" panose="020B0604030504040204" pitchFamily="34" charset="0"/>
                        </a:rPr>
                        <a:t>Contact Information​</a:t>
                      </a:r>
                      <a:endParaRPr lang="en-US" sz="1500" b="1" i="0">
                        <a:solidFill>
                          <a:srgbClr val="FFFFFF"/>
                        </a:solidFill>
                        <a:effectLst/>
                      </a:endParaRPr>
                    </a:p>
                  </a:txBody>
                  <a:tcPr marL="76135" marR="76135" marT="38067" marB="38067">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22456" cap="flat" cmpd="sng" algn="ctr">
                      <a:solidFill>
                        <a:srgbClr val="FFFFFF"/>
                      </a:solidFill>
                      <a:prstDash val="solid"/>
                      <a:round/>
                      <a:headEnd type="none" w="med" len="med"/>
                      <a:tailEnd type="none" w="med" len="med"/>
                    </a:lnB>
                    <a:solidFill>
                      <a:srgbClr val="1B4382"/>
                    </a:solidFill>
                  </a:tcPr>
                </a:tc>
                <a:tc>
                  <a:txBody>
                    <a:bodyPr/>
                    <a:lstStyle/>
                    <a:p>
                      <a:pPr algn="l" fontAlgn="base">
                        <a:lnSpc>
                          <a:spcPts val="1950"/>
                        </a:lnSpc>
                        <a:buNone/>
                      </a:pPr>
                      <a:r>
                        <a:rPr lang="en-US" sz="1300" b="1" i="0">
                          <a:solidFill>
                            <a:srgbClr val="FFFFFF"/>
                          </a:solidFill>
                          <a:effectLst/>
                          <a:latin typeface="Tahoma" panose="020B0604030504040204" pitchFamily="34" charset="0"/>
                        </a:rPr>
                        <a:t>Work Location​</a:t>
                      </a:r>
                      <a:endParaRPr lang="en-US" sz="1500" b="1" i="0">
                        <a:solidFill>
                          <a:srgbClr val="FFFFFF"/>
                        </a:solidFill>
                        <a:effectLst/>
                      </a:endParaRPr>
                    </a:p>
                  </a:txBody>
                  <a:tcPr marL="76135" marR="76135" marT="38067" marB="38067">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22456" cap="flat" cmpd="sng" algn="ctr">
                      <a:solidFill>
                        <a:srgbClr val="FFFFFF"/>
                      </a:solidFill>
                      <a:prstDash val="solid"/>
                      <a:round/>
                      <a:headEnd type="none" w="med" len="med"/>
                      <a:tailEnd type="none" w="med" len="med"/>
                    </a:lnB>
                    <a:solidFill>
                      <a:srgbClr val="1B4382"/>
                    </a:solidFill>
                  </a:tcPr>
                </a:tc>
                <a:extLst>
                  <a:ext uri="{0D108BD9-81ED-4DB2-BD59-A6C34878D82A}">
                    <a16:rowId xmlns:a16="http://schemas.microsoft.com/office/drawing/2014/main" val="3093819286"/>
                  </a:ext>
                </a:extLst>
              </a:tr>
              <a:tr h="431846">
                <a:tc>
                  <a:txBody>
                    <a:bodyPr/>
                    <a:lstStyle/>
                    <a:p>
                      <a:pPr algn="l" fontAlgn="base">
                        <a:lnSpc>
                          <a:spcPts val="1425"/>
                        </a:lnSpc>
                        <a:buNone/>
                      </a:pPr>
                      <a:r>
                        <a:rPr lang="en-US" sz="1000" b="0" i="0">
                          <a:solidFill>
                            <a:srgbClr val="404040"/>
                          </a:solidFill>
                          <a:effectLst/>
                          <a:latin typeface="Tahoma" panose="020B0604030504040204" pitchFamily="34" charset="0"/>
                        </a:rPr>
                        <a:t>Rajaram Thangappan ​</a:t>
                      </a:r>
                      <a:endParaRPr lang="en-US" sz="1500" b="0" i="0">
                        <a:solidFill>
                          <a:srgbClr val="404040"/>
                        </a:solidFill>
                        <a:effectLst/>
                      </a:endParaRPr>
                    </a:p>
                  </a:txBody>
                  <a:tcPr marL="76135" marR="76135" marT="38067" marB="38067">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22456"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CCCFD8"/>
                    </a:solidFill>
                  </a:tcPr>
                </a:tc>
                <a:tc>
                  <a:txBody>
                    <a:bodyPr/>
                    <a:lstStyle/>
                    <a:p>
                      <a:pPr algn="l" fontAlgn="base">
                        <a:lnSpc>
                          <a:spcPts val="1425"/>
                        </a:lnSpc>
                        <a:buNone/>
                      </a:pPr>
                      <a:r>
                        <a:rPr lang="en-US" sz="1000" b="0" i="0">
                          <a:solidFill>
                            <a:srgbClr val="404040"/>
                          </a:solidFill>
                          <a:effectLst/>
                          <a:latin typeface="Tahoma" panose="020B0604030504040204" pitchFamily="34" charset="0"/>
                        </a:rPr>
                        <a:t>Client Manager​</a:t>
                      </a:r>
                      <a:endParaRPr lang="en-US" sz="1500" b="0" i="0">
                        <a:solidFill>
                          <a:srgbClr val="404040"/>
                        </a:solidFill>
                        <a:effectLst/>
                      </a:endParaRPr>
                    </a:p>
                  </a:txBody>
                  <a:tcPr marL="76135" marR="76135" marT="38067" marB="38067">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22456"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CCCFD8"/>
                    </a:solidFill>
                  </a:tcPr>
                </a:tc>
                <a:tc>
                  <a:txBody>
                    <a:bodyPr/>
                    <a:lstStyle/>
                    <a:p>
                      <a:pPr algn="l" fontAlgn="auto">
                        <a:lnSpc>
                          <a:spcPts val="1425"/>
                        </a:lnSpc>
                        <a:buNone/>
                      </a:pPr>
                      <a:r>
                        <a:rPr lang="en-US" sz="1000" b="1" i="0" u="sng" strike="noStrike">
                          <a:solidFill>
                            <a:srgbClr val="1B4382"/>
                          </a:solidFill>
                          <a:effectLst/>
                          <a:latin typeface="Tahoma" panose="020B0604030504040204" pitchFamily="34" charset="0"/>
                          <a:hlinkClick r:id="rId5"/>
                        </a:rPr>
                        <a:t>rajaram.thangappan@stellantis.com</a:t>
                      </a:r>
                      <a:r>
                        <a:rPr lang="en-US" sz="1000" b="1" i="0">
                          <a:solidFill>
                            <a:srgbClr val="1B4382"/>
                          </a:solidFill>
                          <a:effectLst/>
                          <a:latin typeface="Tahoma" panose="020B0604030504040204" pitchFamily="34" charset="0"/>
                        </a:rPr>
                        <a:t>  </a:t>
                      </a:r>
                      <a:r>
                        <a:rPr lang="en-US" sz="1000" b="0" i="0">
                          <a:solidFill>
                            <a:srgbClr val="404040"/>
                          </a:solidFill>
                          <a:effectLst/>
                          <a:latin typeface="Tahoma" panose="020B0604030504040204" pitchFamily="34" charset="0"/>
                        </a:rPr>
                        <a:t>​</a:t>
                      </a:r>
                    </a:p>
                  </a:txBody>
                  <a:tcPr marL="76135" marR="76135" marT="38067" marB="38067">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22456"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CCCFD8"/>
                    </a:solidFill>
                  </a:tcPr>
                </a:tc>
                <a:tc>
                  <a:txBody>
                    <a:bodyPr/>
                    <a:lstStyle/>
                    <a:p>
                      <a:pPr algn="l" fontAlgn="base">
                        <a:lnSpc>
                          <a:spcPts val="1425"/>
                        </a:lnSpc>
                        <a:buNone/>
                      </a:pPr>
                      <a:r>
                        <a:rPr lang="en-US" sz="1000" b="0" i="0">
                          <a:solidFill>
                            <a:srgbClr val="404040"/>
                          </a:solidFill>
                          <a:effectLst/>
                          <a:latin typeface="Tahoma" panose="020B0604030504040204" pitchFamily="34" charset="0"/>
                        </a:rPr>
                        <a:t>Onshore​</a:t>
                      </a:r>
                      <a:endParaRPr lang="en-US" sz="1500" b="0" i="0">
                        <a:solidFill>
                          <a:srgbClr val="404040"/>
                        </a:solidFill>
                        <a:effectLst/>
                      </a:endParaRPr>
                    </a:p>
                  </a:txBody>
                  <a:tcPr marL="76135" marR="76135" marT="38067" marB="38067">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22456"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CCCFD8"/>
                    </a:solidFill>
                  </a:tcPr>
                </a:tc>
                <a:extLst>
                  <a:ext uri="{0D108BD9-81ED-4DB2-BD59-A6C34878D82A}">
                    <a16:rowId xmlns:a16="http://schemas.microsoft.com/office/drawing/2014/main" val="1281130987"/>
                  </a:ext>
                </a:extLst>
              </a:tr>
              <a:tr h="431846">
                <a:tc>
                  <a:txBody>
                    <a:bodyPr/>
                    <a:lstStyle/>
                    <a:p>
                      <a:pPr algn="l" fontAlgn="base">
                        <a:lnSpc>
                          <a:spcPts val="1425"/>
                        </a:lnSpc>
                        <a:buNone/>
                      </a:pPr>
                      <a:r>
                        <a:rPr lang="en-IN" sz="1000" b="0" i="0">
                          <a:solidFill>
                            <a:srgbClr val="404040"/>
                          </a:solidFill>
                          <a:effectLst/>
                          <a:latin typeface="Tahoma" panose="020B0604030504040204" pitchFamily="34" charset="0"/>
                        </a:rPr>
                        <a:t>Francisco Sanantonio​</a:t>
                      </a:r>
                      <a:endParaRPr lang="en-IN" sz="1500" b="0" i="0">
                        <a:solidFill>
                          <a:srgbClr val="404040"/>
                        </a:solidFill>
                        <a:effectLst/>
                      </a:endParaRPr>
                    </a:p>
                  </a:txBody>
                  <a:tcPr marL="76135" marR="76135" marT="38067" marB="38067">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E7E9ED"/>
                    </a:solidFill>
                  </a:tcPr>
                </a:tc>
                <a:tc>
                  <a:txBody>
                    <a:bodyPr/>
                    <a:lstStyle/>
                    <a:p>
                      <a:pPr algn="l" fontAlgn="base">
                        <a:lnSpc>
                          <a:spcPts val="1425"/>
                        </a:lnSpc>
                        <a:buNone/>
                      </a:pPr>
                      <a:r>
                        <a:rPr lang="en-US" sz="1000" b="0" i="0">
                          <a:solidFill>
                            <a:srgbClr val="404040"/>
                          </a:solidFill>
                          <a:effectLst/>
                          <a:latin typeface="Tahoma" panose="020B0604030504040204" pitchFamily="34" charset="0"/>
                        </a:rPr>
                        <a:t>Client ​</a:t>
                      </a:r>
                      <a:endParaRPr lang="en-US" sz="1500" b="0" i="0">
                        <a:solidFill>
                          <a:srgbClr val="404040"/>
                        </a:solidFill>
                        <a:effectLst/>
                      </a:endParaRPr>
                    </a:p>
                  </a:txBody>
                  <a:tcPr marL="76135" marR="76135" marT="38067" marB="38067">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E7E9ED"/>
                    </a:solidFill>
                  </a:tcPr>
                </a:tc>
                <a:tc>
                  <a:txBody>
                    <a:bodyPr/>
                    <a:lstStyle/>
                    <a:p>
                      <a:pPr algn="l" fontAlgn="auto">
                        <a:lnSpc>
                          <a:spcPts val="1425"/>
                        </a:lnSpc>
                        <a:buNone/>
                      </a:pPr>
                      <a:r>
                        <a:rPr lang="en-IN" sz="1000" b="1" i="0" u="sng" strike="noStrike">
                          <a:solidFill>
                            <a:srgbClr val="1B4382"/>
                          </a:solidFill>
                          <a:effectLst/>
                          <a:latin typeface="Tahoma" panose="020B0604030504040204" pitchFamily="34" charset="0"/>
                          <a:hlinkClick r:id="rId6"/>
                        </a:rPr>
                        <a:t>francisco.sanantonio@external.stellantis.com</a:t>
                      </a:r>
                      <a:r>
                        <a:rPr lang="en-IN" sz="1000" b="1" i="0">
                          <a:solidFill>
                            <a:srgbClr val="1B4382"/>
                          </a:solidFill>
                          <a:effectLst/>
                          <a:latin typeface="Tahoma" panose="020B0604030504040204" pitchFamily="34" charset="0"/>
                        </a:rPr>
                        <a:t> </a:t>
                      </a:r>
                      <a:r>
                        <a:rPr lang="en-IN" sz="1000" b="0" i="0">
                          <a:solidFill>
                            <a:srgbClr val="404040"/>
                          </a:solidFill>
                          <a:effectLst/>
                          <a:latin typeface="Tahoma" panose="020B0604030504040204" pitchFamily="34" charset="0"/>
                        </a:rPr>
                        <a:t>​</a:t>
                      </a:r>
                    </a:p>
                  </a:txBody>
                  <a:tcPr marL="76135" marR="76135" marT="38067" marB="38067">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E7E9ED"/>
                    </a:solidFill>
                  </a:tcPr>
                </a:tc>
                <a:tc>
                  <a:txBody>
                    <a:bodyPr/>
                    <a:lstStyle/>
                    <a:p>
                      <a:pPr algn="l" fontAlgn="base">
                        <a:lnSpc>
                          <a:spcPts val="1425"/>
                        </a:lnSpc>
                        <a:buNone/>
                      </a:pPr>
                      <a:r>
                        <a:rPr lang="en-US" sz="1000" b="0" i="0">
                          <a:solidFill>
                            <a:srgbClr val="404040"/>
                          </a:solidFill>
                          <a:effectLst/>
                          <a:latin typeface="Tahoma" panose="020B0604030504040204" pitchFamily="34" charset="0"/>
                        </a:rPr>
                        <a:t>Onshore​</a:t>
                      </a:r>
                      <a:endParaRPr lang="en-US" sz="1500" b="0" i="0">
                        <a:solidFill>
                          <a:srgbClr val="404040"/>
                        </a:solidFill>
                        <a:effectLst/>
                      </a:endParaRPr>
                    </a:p>
                  </a:txBody>
                  <a:tcPr marL="76135" marR="76135" marT="38067" marB="38067">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E7E9ED"/>
                    </a:solidFill>
                  </a:tcPr>
                </a:tc>
                <a:extLst>
                  <a:ext uri="{0D108BD9-81ED-4DB2-BD59-A6C34878D82A}">
                    <a16:rowId xmlns:a16="http://schemas.microsoft.com/office/drawing/2014/main" val="2800867953"/>
                  </a:ext>
                </a:extLst>
              </a:tr>
              <a:tr h="324768">
                <a:tc>
                  <a:txBody>
                    <a:bodyPr/>
                    <a:lstStyle/>
                    <a:p>
                      <a:pPr algn="l" fontAlgn="base">
                        <a:lnSpc>
                          <a:spcPts val="1425"/>
                        </a:lnSpc>
                        <a:buNone/>
                      </a:pPr>
                      <a:r>
                        <a:rPr lang="en-US" sz="1000" b="0" i="0">
                          <a:solidFill>
                            <a:srgbClr val="404040"/>
                          </a:solidFill>
                          <a:effectLst/>
                          <a:latin typeface="Tahoma" panose="020B0604030504040204" pitchFamily="34" charset="0"/>
                        </a:rPr>
                        <a:t>Naveen Namperumal​</a:t>
                      </a:r>
                      <a:endParaRPr lang="en-US" sz="1500" b="0" i="0">
                        <a:solidFill>
                          <a:srgbClr val="404040"/>
                        </a:solidFill>
                        <a:effectLst/>
                      </a:endParaRPr>
                    </a:p>
                  </a:txBody>
                  <a:tcPr marL="76135" marR="76135" marT="38067" marB="38067">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CCCFD8"/>
                    </a:solidFill>
                  </a:tcPr>
                </a:tc>
                <a:tc>
                  <a:txBody>
                    <a:bodyPr/>
                    <a:lstStyle/>
                    <a:p>
                      <a:pPr algn="l" fontAlgn="base">
                        <a:lnSpc>
                          <a:spcPts val="1425"/>
                        </a:lnSpc>
                        <a:buNone/>
                      </a:pPr>
                      <a:r>
                        <a:rPr lang="en-US" sz="1000" b="0" i="0">
                          <a:solidFill>
                            <a:srgbClr val="404040"/>
                          </a:solidFill>
                          <a:effectLst/>
                          <a:latin typeface="Tahoma" panose="020B0604030504040204" pitchFamily="34" charset="0"/>
                        </a:rPr>
                        <a:t>Delivery Head ​</a:t>
                      </a:r>
                      <a:endParaRPr lang="en-US" sz="1500" b="0" i="0">
                        <a:solidFill>
                          <a:srgbClr val="404040"/>
                        </a:solidFill>
                        <a:effectLst/>
                      </a:endParaRPr>
                    </a:p>
                  </a:txBody>
                  <a:tcPr marL="76135" marR="76135" marT="38067" marB="38067">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CCCFD8"/>
                    </a:solidFill>
                  </a:tcPr>
                </a:tc>
                <a:tc>
                  <a:txBody>
                    <a:bodyPr/>
                    <a:lstStyle/>
                    <a:p>
                      <a:pPr algn="l" fontAlgn="auto">
                        <a:lnSpc>
                          <a:spcPts val="1425"/>
                        </a:lnSpc>
                        <a:buNone/>
                      </a:pPr>
                      <a:r>
                        <a:rPr lang="en-US" sz="1000" b="1" i="0" u="sng" strike="noStrike">
                          <a:solidFill>
                            <a:srgbClr val="1B4382"/>
                          </a:solidFill>
                          <a:effectLst/>
                          <a:latin typeface="Tahoma" panose="020B0604030504040204" pitchFamily="34" charset="0"/>
                          <a:hlinkClick r:id="rId7"/>
                        </a:rPr>
                        <a:t>nnamperumal@v2soft.com</a:t>
                      </a:r>
                      <a:r>
                        <a:rPr lang="en-US" sz="1000" b="1" i="0">
                          <a:solidFill>
                            <a:srgbClr val="1B4382"/>
                          </a:solidFill>
                          <a:effectLst/>
                          <a:latin typeface="Tahoma" panose="020B0604030504040204" pitchFamily="34" charset="0"/>
                        </a:rPr>
                        <a:t> </a:t>
                      </a:r>
                      <a:r>
                        <a:rPr lang="en-US" sz="1000" b="0" i="0">
                          <a:solidFill>
                            <a:srgbClr val="404040"/>
                          </a:solidFill>
                          <a:effectLst/>
                          <a:latin typeface="Tahoma" panose="020B0604030504040204" pitchFamily="34" charset="0"/>
                        </a:rPr>
                        <a:t>​</a:t>
                      </a:r>
                    </a:p>
                  </a:txBody>
                  <a:tcPr marL="76135" marR="76135" marT="38067" marB="38067">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CCCFD8"/>
                    </a:solidFill>
                  </a:tcPr>
                </a:tc>
                <a:tc>
                  <a:txBody>
                    <a:bodyPr/>
                    <a:lstStyle/>
                    <a:p>
                      <a:pPr algn="l" fontAlgn="base">
                        <a:lnSpc>
                          <a:spcPts val="1425"/>
                        </a:lnSpc>
                        <a:buNone/>
                      </a:pPr>
                      <a:r>
                        <a:rPr lang="en-IN" sz="1000" b="0" i="0">
                          <a:solidFill>
                            <a:srgbClr val="404040"/>
                          </a:solidFill>
                          <a:effectLst/>
                          <a:latin typeface="Tahoma" panose="020B0604030504040204" pitchFamily="34" charset="0"/>
                        </a:rPr>
                        <a:t>Offshore ​</a:t>
                      </a:r>
                      <a:endParaRPr lang="en-IN" sz="1500" b="0" i="0">
                        <a:solidFill>
                          <a:srgbClr val="404040"/>
                        </a:solidFill>
                        <a:effectLst/>
                      </a:endParaRPr>
                    </a:p>
                  </a:txBody>
                  <a:tcPr marL="76135" marR="76135" marT="38067" marB="38067">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CCCFD8"/>
                    </a:solidFill>
                  </a:tcPr>
                </a:tc>
                <a:extLst>
                  <a:ext uri="{0D108BD9-81ED-4DB2-BD59-A6C34878D82A}">
                    <a16:rowId xmlns:a16="http://schemas.microsoft.com/office/drawing/2014/main" val="104289187"/>
                  </a:ext>
                </a:extLst>
              </a:tr>
              <a:tr h="431846">
                <a:tc>
                  <a:txBody>
                    <a:bodyPr/>
                    <a:lstStyle/>
                    <a:p>
                      <a:pPr algn="l" fontAlgn="base">
                        <a:lnSpc>
                          <a:spcPts val="1425"/>
                        </a:lnSpc>
                        <a:buNone/>
                      </a:pPr>
                      <a:r>
                        <a:rPr lang="en-IN" sz="1000" b="0" i="0">
                          <a:solidFill>
                            <a:srgbClr val="000000"/>
                          </a:solidFill>
                          <a:effectLst/>
                          <a:latin typeface="Calibri" panose="020F0502020204030204" pitchFamily="34" charset="0"/>
                        </a:rPr>
                        <a:t>Muktish Gopalkrishna </a:t>
                      </a:r>
                      <a:r>
                        <a:rPr lang="en-IN" sz="1000" b="0" i="0">
                          <a:solidFill>
                            <a:srgbClr val="404040"/>
                          </a:solidFill>
                          <a:effectLst/>
                          <a:latin typeface="Calibri" panose="020F0502020204030204" pitchFamily="34" charset="0"/>
                        </a:rPr>
                        <a:t>​</a:t>
                      </a:r>
                      <a:endParaRPr lang="en-IN" sz="1500" b="0" i="0">
                        <a:solidFill>
                          <a:srgbClr val="404040"/>
                        </a:solidFill>
                        <a:effectLst/>
                      </a:endParaRPr>
                    </a:p>
                    <a:p>
                      <a:pPr algn="l" fontAlgn="base">
                        <a:lnSpc>
                          <a:spcPts val="1425"/>
                        </a:lnSpc>
                        <a:buNone/>
                      </a:pPr>
                      <a:r>
                        <a:rPr lang="en-IN" sz="1000" b="0" i="0">
                          <a:solidFill>
                            <a:srgbClr val="404040"/>
                          </a:solidFill>
                          <a:effectLst/>
                          <a:latin typeface="Tahoma" panose="020B0604030504040204" pitchFamily="34" charset="0"/>
                        </a:rPr>
                        <a:t>​</a:t>
                      </a:r>
                      <a:endParaRPr lang="en-IN" sz="1500" b="0" i="0">
                        <a:solidFill>
                          <a:srgbClr val="404040"/>
                        </a:solidFill>
                        <a:effectLst/>
                      </a:endParaRPr>
                    </a:p>
                  </a:txBody>
                  <a:tcPr marL="76135" marR="76135" marT="38067" marB="38067">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E7E9ED"/>
                    </a:solidFill>
                  </a:tcPr>
                </a:tc>
                <a:tc>
                  <a:txBody>
                    <a:bodyPr/>
                    <a:lstStyle/>
                    <a:p>
                      <a:pPr algn="l" fontAlgn="base">
                        <a:lnSpc>
                          <a:spcPts val="1425"/>
                        </a:lnSpc>
                        <a:buNone/>
                      </a:pPr>
                      <a:r>
                        <a:rPr lang="en-US" sz="1000" b="0" i="0">
                          <a:solidFill>
                            <a:srgbClr val="404040"/>
                          </a:solidFill>
                          <a:effectLst/>
                          <a:latin typeface="Tahoma" panose="020B0604030504040204" pitchFamily="34" charset="0"/>
                        </a:rPr>
                        <a:t>Delivery Head ​</a:t>
                      </a:r>
                      <a:endParaRPr lang="en-US" sz="1500" b="0" i="0">
                        <a:solidFill>
                          <a:srgbClr val="404040"/>
                        </a:solidFill>
                        <a:effectLst/>
                      </a:endParaRPr>
                    </a:p>
                    <a:p>
                      <a:pPr algn="l" fontAlgn="base">
                        <a:lnSpc>
                          <a:spcPts val="1425"/>
                        </a:lnSpc>
                        <a:buNone/>
                      </a:pPr>
                      <a:r>
                        <a:rPr lang="en-US" sz="1000" b="0" i="0">
                          <a:solidFill>
                            <a:srgbClr val="404040"/>
                          </a:solidFill>
                          <a:effectLst/>
                          <a:latin typeface="Tahoma" panose="020B0604030504040204" pitchFamily="34" charset="0"/>
                        </a:rPr>
                        <a:t>​</a:t>
                      </a:r>
                      <a:endParaRPr lang="en-US" sz="1500" b="0" i="0">
                        <a:solidFill>
                          <a:srgbClr val="404040"/>
                        </a:solidFill>
                        <a:effectLst/>
                      </a:endParaRPr>
                    </a:p>
                  </a:txBody>
                  <a:tcPr marL="76135" marR="76135" marT="38067" marB="38067">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E7E9ED"/>
                    </a:solidFill>
                  </a:tcPr>
                </a:tc>
                <a:tc>
                  <a:txBody>
                    <a:bodyPr/>
                    <a:lstStyle/>
                    <a:p>
                      <a:pPr algn="l" fontAlgn="auto">
                        <a:lnSpc>
                          <a:spcPts val="1425"/>
                        </a:lnSpc>
                        <a:buNone/>
                      </a:pPr>
                      <a:r>
                        <a:rPr lang="en-IN" sz="1000" b="1" i="0" u="sng" strike="noStrike">
                          <a:solidFill>
                            <a:srgbClr val="1B4382"/>
                          </a:solidFill>
                          <a:effectLst/>
                          <a:latin typeface="Tahoma" panose="020B0604030504040204" pitchFamily="34" charset="0"/>
                          <a:hlinkClick r:id="rId8"/>
                        </a:rPr>
                        <a:t>Mgopalkrishna@v2soft.com</a:t>
                      </a:r>
                      <a:r>
                        <a:rPr lang="en-IN" sz="1000" b="1" i="0">
                          <a:solidFill>
                            <a:srgbClr val="1B4382"/>
                          </a:solidFill>
                          <a:effectLst/>
                          <a:latin typeface="Tahoma" panose="020B0604030504040204" pitchFamily="34" charset="0"/>
                        </a:rPr>
                        <a:t> </a:t>
                      </a:r>
                      <a:r>
                        <a:rPr lang="en-IN" sz="1000" b="0" i="0">
                          <a:solidFill>
                            <a:srgbClr val="404040"/>
                          </a:solidFill>
                          <a:effectLst/>
                          <a:latin typeface="Tahoma" panose="020B0604030504040204" pitchFamily="34" charset="0"/>
                        </a:rPr>
                        <a:t>​</a:t>
                      </a:r>
                    </a:p>
                  </a:txBody>
                  <a:tcPr marL="76135" marR="76135" marT="38067" marB="38067">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E7E9ED"/>
                    </a:solidFill>
                  </a:tcPr>
                </a:tc>
                <a:tc>
                  <a:txBody>
                    <a:bodyPr/>
                    <a:lstStyle/>
                    <a:p>
                      <a:pPr algn="l" fontAlgn="base">
                        <a:lnSpc>
                          <a:spcPts val="1425"/>
                        </a:lnSpc>
                        <a:buNone/>
                      </a:pPr>
                      <a:r>
                        <a:rPr lang="en-US" sz="1000" b="0" i="0">
                          <a:solidFill>
                            <a:srgbClr val="404040"/>
                          </a:solidFill>
                          <a:effectLst/>
                          <a:latin typeface="Tahoma" panose="020B0604030504040204" pitchFamily="34" charset="0"/>
                        </a:rPr>
                        <a:t>Offshore​</a:t>
                      </a:r>
                      <a:endParaRPr lang="en-US" sz="1500" b="0" i="0">
                        <a:solidFill>
                          <a:srgbClr val="404040"/>
                        </a:solidFill>
                        <a:effectLst/>
                      </a:endParaRPr>
                    </a:p>
                  </a:txBody>
                  <a:tcPr marL="76135" marR="76135" marT="38067" marB="38067">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E7E9ED"/>
                    </a:solidFill>
                  </a:tcPr>
                </a:tc>
                <a:extLst>
                  <a:ext uri="{0D108BD9-81ED-4DB2-BD59-A6C34878D82A}">
                    <a16:rowId xmlns:a16="http://schemas.microsoft.com/office/drawing/2014/main" val="3907625514"/>
                  </a:ext>
                </a:extLst>
              </a:tr>
              <a:tr h="431846">
                <a:tc>
                  <a:txBody>
                    <a:bodyPr/>
                    <a:lstStyle/>
                    <a:p>
                      <a:pPr algn="l" fontAlgn="base">
                        <a:lnSpc>
                          <a:spcPts val="1425"/>
                        </a:lnSpc>
                        <a:buNone/>
                      </a:pPr>
                      <a:r>
                        <a:rPr lang="en-IN" sz="1000" b="0" i="0">
                          <a:solidFill>
                            <a:srgbClr val="404040"/>
                          </a:solidFill>
                          <a:effectLst/>
                          <a:latin typeface="Tahoma" panose="020B0604030504040204" pitchFamily="34" charset="0"/>
                        </a:rPr>
                        <a:t>Kumar Viswanathan​</a:t>
                      </a:r>
                      <a:endParaRPr lang="en-IN" sz="1500" b="0" i="0">
                        <a:solidFill>
                          <a:srgbClr val="404040"/>
                        </a:solidFill>
                        <a:effectLst/>
                      </a:endParaRPr>
                    </a:p>
                  </a:txBody>
                  <a:tcPr marL="76135" marR="76135" marT="38067" marB="38067">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CCCFD8"/>
                    </a:solidFill>
                  </a:tcPr>
                </a:tc>
                <a:tc>
                  <a:txBody>
                    <a:bodyPr/>
                    <a:lstStyle/>
                    <a:p>
                      <a:pPr algn="l" fontAlgn="base">
                        <a:lnSpc>
                          <a:spcPts val="1425"/>
                        </a:lnSpc>
                        <a:buNone/>
                      </a:pPr>
                      <a:r>
                        <a:rPr lang="en-US" sz="1000" b="0" i="0">
                          <a:solidFill>
                            <a:srgbClr val="404040"/>
                          </a:solidFill>
                          <a:effectLst/>
                          <a:latin typeface="Tahoma" panose="020B0604030504040204" pitchFamily="34" charset="0"/>
                        </a:rPr>
                        <a:t>Sr. Client Partner and Head of Operations​</a:t>
                      </a:r>
                      <a:endParaRPr lang="en-US" sz="1500" b="0" i="0">
                        <a:solidFill>
                          <a:srgbClr val="404040"/>
                        </a:solidFill>
                        <a:effectLst/>
                      </a:endParaRPr>
                    </a:p>
                  </a:txBody>
                  <a:tcPr marL="76135" marR="76135" marT="38067" marB="38067">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CCCFD8"/>
                    </a:solidFill>
                  </a:tcPr>
                </a:tc>
                <a:tc>
                  <a:txBody>
                    <a:bodyPr/>
                    <a:lstStyle/>
                    <a:p>
                      <a:pPr algn="l" fontAlgn="auto">
                        <a:lnSpc>
                          <a:spcPts val="1425"/>
                        </a:lnSpc>
                        <a:buNone/>
                      </a:pPr>
                      <a:r>
                        <a:rPr lang="en-IN" sz="1000" b="1" i="0" u="sng" strike="noStrike">
                          <a:solidFill>
                            <a:srgbClr val="1B4382"/>
                          </a:solidFill>
                          <a:effectLst/>
                          <a:latin typeface="Tahoma" panose="020B0604030504040204" pitchFamily="34" charset="0"/>
                          <a:hlinkClick r:id="rId9"/>
                        </a:rPr>
                        <a:t>kumar@v2soft.com</a:t>
                      </a:r>
                      <a:r>
                        <a:rPr lang="en-IN" sz="1000" b="1" i="0">
                          <a:solidFill>
                            <a:srgbClr val="1B4382"/>
                          </a:solidFill>
                          <a:effectLst/>
                          <a:latin typeface="Tahoma" panose="020B0604030504040204" pitchFamily="34" charset="0"/>
                        </a:rPr>
                        <a:t>   </a:t>
                      </a:r>
                      <a:r>
                        <a:rPr lang="en-IN" sz="1000" b="0" i="0">
                          <a:solidFill>
                            <a:srgbClr val="404040"/>
                          </a:solidFill>
                          <a:effectLst/>
                          <a:latin typeface="Tahoma" panose="020B0604030504040204" pitchFamily="34" charset="0"/>
                        </a:rPr>
                        <a:t>​</a:t>
                      </a:r>
                    </a:p>
                  </a:txBody>
                  <a:tcPr marL="76135" marR="76135" marT="38067" marB="38067">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CCCFD8"/>
                    </a:solidFill>
                  </a:tcPr>
                </a:tc>
                <a:tc>
                  <a:txBody>
                    <a:bodyPr/>
                    <a:lstStyle/>
                    <a:p>
                      <a:pPr algn="l" fontAlgn="base">
                        <a:lnSpc>
                          <a:spcPts val="1425"/>
                        </a:lnSpc>
                        <a:buNone/>
                      </a:pPr>
                      <a:r>
                        <a:rPr lang="en-IN" sz="1000" b="0" i="0">
                          <a:solidFill>
                            <a:srgbClr val="404040"/>
                          </a:solidFill>
                          <a:effectLst/>
                          <a:latin typeface="Tahoma" panose="020B0604030504040204" pitchFamily="34" charset="0"/>
                        </a:rPr>
                        <a:t>Onshore ​</a:t>
                      </a:r>
                      <a:endParaRPr lang="en-IN" sz="1500" b="0" i="0">
                        <a:solidFill>
                          <a:srgbClr val="404040"/>
                        </a:solidFill>
                        <a:effectLst/>
                      </a:endParaRPr>
                    </a:p>
                    <a:p>
                      <a:pPr algn="l" fontAlgn="base">
                        <a:lnSpc>
                          <a:spcPts val="1425"/>
                        </a:lnSpc>
                        <a:buNone/>
                      </a:pPr>
                      <a:r>
                        <a:rPr lang="en-IN" sz="1000" b="0" i="0">
                          <a:solidFill>
                            <a:srgbClr val="404040"/>
                          </a:solidFill>
                          <a:effectLst/>
                          <a:latin typeface="Tahoma" panose="020B0604030504040204" pitchFamily="34" charset="0"/>
                        </a:rPr>
                        <a:t>​</a:t>
                      </a:r>
                      <a:endParaRPr lang="en-IN" sz="1500" b="0" i="0">
                        <a:solidFill>
                          <a:srgbClr val="404040"/>
                        </a:solidFill>
                        <a:effectLst/>
                      </a:endParaRPr>
                    </a:p>
                  </a:txBody>
                  <a:tcPr marL="76135" marR="76135" marT="38067" marB="38067">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CCCFD8"/>
                    </a:solidFill>
                  </a:tcPr>
                </a:tc>
                <a:extLst>
                  <a:ext uri="{0D108BD9-81ED-4DB2-BD59-A6C34878D82A}">
                    <a16:rowId xmlns:a16="http://schemas.microsoft.com/office/drawing/2014/main" val="2630907255"/>
                  </a:ext>
                </a:extLst>
              </a:tr>
              <a:tr h="431846">
                <a:tc>
                  <a:txBody>
                    <a:bodyPr/>
                    <a:lstStyle/>
                    <a:p>
                      <a:pPr algn="l" fontAlgn="base">
                        <a:lnSpc>
                          <a:spcPts val="1425"/>
                        </a:lnSpc>
                        <a:buNone/>
                      </a:pPr>
                      <a:r>
                        <a:rPr lang="en-IN" sz="1000" b="0" i="0">
                          <a:solidFill>
                            <a:srgbClr val="404040"/>
                          </a:solidFill>
                          <a:effectLst/>
                          <a:latin typeface="Tahoma" panose="020B0604030504040204" pitchFamily="34" charset="0"/>
                        </a:rPr>
                        <a:t>Subhajit Sengupta​</a:t>
                      </a:r>
                      <a:endParaRPr lang="en-IN" sz="1500" b="0" i="0">
                        <a:solidFill>
                          <a:srgbClr val="404040"/>
                        </a:solidFill>
                        <a:effectLst/>
                      </a:endParaRPr>
                    </a:p>
                  </a:txBody>
                  <a:tcPr marL="76135" marR="76135" marT="38067" marB="38067">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E7E9ED"/>
                    </a:solidFill>
                  </a:tcPr>
                </a:tc>
                <a:tc>
                  <a:txBody>
                    <a:bodyPr/>
                    <a:lstStyle/>
                    <a:p>
                      <a:pPr algn="l" fontAlgn="base">
                        <a:lnSpc>
                          <a:spcPts val="1425"/>
                        </a:lnSpc>
                        <a:buNone/>
                      </a:pPr>
                      <a:r>
                        <a:rPr lang="en-IN" sz="1000" b="0" i="0">
                          <a:solidFill>
                            <a:srgbClr val="404040"/>
                          </a:solidFill>
                          <a:effectLst/>
                          <a:latin typeface="Tahoma" panose="020B0604030504040204" pitchFamily="34" charset="0"/>
                        </a:rPr>
                        <a:t>Director of Technology - Delivery​</a:t>
                      </a:r>
                      <a:endParaRPr lang="en-IN" sz="1500" b="0" i="0">
                        <a:solidFill>
                          <a:srgbClr val="404040"/>
                        </a:solidFill>
                        <a:effectLst/>
                      </a:endParaRPr>
                    </a:p>
                  </a:txBody>
                  <a:tcPr marL="76135" marR="76135" marT="38067" marB="38067">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E7E9ED"/>
                    </a:solidFill>
                  </a:tcPr>
                </a:tc>
                <a:tc>
                  <a:txBody>
                    <a:bodyPr/>
                    <a:lstStyle/>
                    <a:p>
                      <a:pPr algn="l" fontAlgn="auto">
                        <a:lnSpc>
                          <a:spcPts val="1425"/>
                        </a:lnSpc>
                        <a:buNone/>
                      </a:pPr>
                      <a:r>
                        <a:rPr lang="en-IN" sz="1000" b="1" i="0" u="sng" strike="noStrike">
                          <a:solidFill>
                            <a:srgbClr val="1B4382"/>
                          </a:solidFill>
                          <a:effectLst/>
                          <a:latin typeface="Tahoma" panose="020B0604030504040204" pitchFamily="34" charset="0"/>
                          <a:hlinkClick r:id="rId10"/>
                        </a:rPr>
                        <a:t>ssengupta@v2soft.com</a:t>
                      </a:r>
                      <a:r>
                        <a:rPr lang="en-IN" sz="1000" b="1" i="0">
                          <a:solidFill>
                            <a:srgbClr val="1B4382"/>
                          </a:solidFill>
                          <a:effectLst/>
                          <a:latin typeface="Tahoma" panose="020B0604030504040204" pitchFamily="34" charset="0"/>
                        </a:rPr>
                        <a:t> </a:t>
                      </a:r>
                      <a:r>
                        <a:rPr lang="en-IN" sz="1000" b="0" i="0">
                          <a:solidFill>
                            <a:srgbClr val="404040"/>
                          </a:solidFill>
                          <a:effectLst/>
                          <a:latin typeface="Tahoma" panose="020B0604030504040204" pitchFamily="34" charset="0"/>
                        </a:rPr>
                        <a:t>​</a:t>
                      </a:r>
                    </a:p>
                  </a:txBody>
                  <a:tcPr marL="76135" marR="76135" marT="38067" marB="38067">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E7E9ED"/>
                    </a:solidFill>
                  </a:tcPr>
                </a:tc>
                <a:tc>
                  <a:txBody>
                    <a:bodyPr/>
                    <a:lstStyle/>
                    <a:p>
                      <a:pPr algn="l" fontAlgn="base">
                        <a:lnSpc>
                          <a:spcPts val="1425"/>
                        </a:lnSpc>
                        <a:buNone/>
                      </a:pPr>
                      <a:r>
                        <a:rPr lang="en-IN" sz="1000" b="0" i="0" dirty="0">
                          <a:solidFill>
                            <a:srgbClr val="404040"/>
                          </a:solidFill>
                          <a:effectLst/>
                          <a:latin typeface="Tahoma" panose="020B0604030504040204" pitchFamily="34" charset="0"/>
                        </a:rPr>
                        <a:t>Onshore​</a:t>
                      </a:r>
                      <a:endParaRPr lang="en-IN" sz="1500" b="0" i="0" dirty="0">
                        <a:solidFill>
                          <a:srgbClr val="404040"/>
                        </a:solidFill>
                        <a:effectLst/>
                      </a:endParaRPr>
                    </a:p>
                    <a:p>
                      <a:pPr algn="l" fontAlgn="base">
                        <a:lnSpc>
                          <a:spcPts val="1425"/>
                        </a:lnSpc>
                        <a:buNone/>
                      </a:pPr>
                      <a:r>
                        <a:rPr lang="en-IN" sz="1000" b="0" i="0" dirty="0">
                          <a:solidFill>
                            <a:srgbClr val="404040"/>
                          </a:solidFill>
                          <a:effectLst/>
                          <a:latin typeface="Tahoma" panose="020B0604030504040204" pitchFamily="34" charset="0"/>
                        </a:rPr>
                        <a:t>​</a:t>
                      </a:r>
                      <a:endParaRPr lang="en-IN" sz="1500" b="0" i="0" dirty="0">
                        <a:solidFill>
                          <a:srgbClr val="404040"/>
                        </a:solidFill>
                        <a:effectLst/>
                      </a:endParaRPr>
                    </a:p>
                  </a:txBody>
                  <a:tcPr marL="76135" marR="76135" marT="38067" marB="38067">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E7E9ED"/>
                    </a:solidFill>
                  </a:tcPr>
                </a:tc>
                <a:extLst>
                  <a:ext uri="{0D108BD9-81ED-4DB2-BD59-A6C34878D82A}">
                    <a16:rowId xmlns:a16="http://schemas.microsoft.com/office/drawing/2014/main" val="2512154576"/>
                  </a:ext>
                </a:extLst>
              </a:tr>
            </a:tbl>
          </a:graphicData>
        </a:graphic>
      </p:graphicFrame>
      <p:sp>
        <p:nvSpPr>
          <p:cNvPr id="15" name="Rectangle 1">
            <a:extLst>
              <a:ext uri="{FF2B5EF4-FFF2-40B4-BE49-F238E27FC236}">
                <a16:creationId xmlns:a16="http://schemas.microsoft.com/office/drawing/2014/main" id="{B302814A-5DF2-68C4-ACB5-2BEAE06A28E6}"/>
              </a:ext>
            </a:extLst>
          </p:cNvPr>
          <p:cNvSpPr>
            <a:spLocks noChangeArrowheads="1"/>
          </p:cNvSpPr>
          <p:nvPr/>
        </p:nvSpPr>
        <p:spPr bwMode="auto">
          <a:xfrm>
            <a:off x="191716" y="2899729"/>
            <a:ext cx="1834751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6" name="TextBox 4">
            <a:extLst>
              <a:ext uri="{FF2B5EF4-FFF2-40B4-BE49-F238E27FC236}">
                <a16:creationId xmlns:a16="http://schemas.microsoft.com/office/drawing/2014/main" id="{1CBDEA65-C199-1C3C-EB62-600965714A2C}"/>
              </a:ext>
            </a:extLst>
          </p:cNvPr>
          <p:cNvSpPr txBox="1"/>
          <p:nvPr/>
        </p:nvSpPr>
        <p:spPr>
          <a:xfrm>
            <a:off x="191716" y="1839811"/>
            <a:ext cx="6097554" cy="646331"/>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800" b="0" strike="noStrike" spc="-1" dirty="0">
                <a:solidFill>
                  <a:schemeClr val="bg1"/>
                </a:solidFill>
                <a:ea typeface="DejaVu Sans"/>
              </a:rPr>
              <a:t>Client Name: </a:t>
            </a:r>
            <a:r>
              <a:rPr lang="en-US" b="1" dirty="0">
                <a:solidFill>
                  <a:schemeClr val="bg1"/>
                </a:solidFill>
              </a:rPr>
              <a:t>Stellantis</a:t>
            </a:r>
            <a:r>
              <a:rPr lang="en-US" dirty="0">
                <a:solidFill>
                  <a:schemeClr val="bg1"/>
                </a:solidFill>
              </a:rPr>
              <a:t> </a:t>
            </a:r>
            <a:endParaRPr lang="en-IN" sz="1800" b="0" strike="noStrike" spc="-1" dirty="0">
              <a:solidFill>
                <a:schemeClr val="bg1"/>
              </a:solidFill>
            </a:endParaRPr>
          </a:p>
          <a:p>
            <a:pPr>
              <a:lnSpc>
                <a:spcPct val="100000"/>
              </a:lnSpc>
            </a:pPr>
            <a:r>
              <a:rPr lang="en-US" sz="1800" b="0" strike="noStrike" spc="-1" dirty="0">
                <a:solidFill>
                  <a:schemeClr val="bg1"/>
                </a:solidFill>
                <a:ea typeface="DejaVu Sans"/>
              </a:rPr>
              <a:t>Client Location: </a:t>
            </a:r>
            <a:r>
              <a:rPr lang="en-US" sz="1800" b="1" strike="noStrike" spc="-1" dirty="0">
                <a:solidFill>
                  <a:schemeClr val="bg1"/>
                </a:solidFill>
                <a:ea typeface="DejaVu Sans"/>
              </a:rPr>
              <a:t>Michigan, US</a:t>
            </a:r>
            <a:endParaRPr lang="en-IN" sz="1800" b="1" strike="noStrike" spc="-1" dirty="0">
              <a:solidFill>
                <a:schemeClr val="bg1"/>
              </a:solidFill>
            </a:endParaRPr>
          </a:p>
        </p:txBody>
      </p:sp>
    </p:spTree>
    <p:extLst>
      <p:ext uri="{BB962C8B-B14F-4D97-AF65-F5344CB8AC3E}">
        <p14:creationId xmlns:p14="http://schemas.microsoft.com/office/powerpoint/2010/main" val="20317439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7E172-49A3-3472-6F82-2B9072B431FC}"/>
            </a:ext>
          </a:extLst>
        </p:cNvPr>
        <p:cNvGrpSpPr/>
        <p:nvPr/>
      </p:nvGrpSpPr>
      <p:grpSpPr>
        <a:xfrm>
          <a:off x="0" y="0"/>
          <a:ext cx="0" cy="0"/>
          <a:chOff x="0" y="0"/>
          <a:chExt cx="0" cy="0"/>
        </a:xfrm>
      </p:grpSpPr>
      <p:pic>
        <p:nvPicPr>
          <p:cNvPr id="75" name="Picture 74">
            <a:extLst>
              <a:ext uri="{FF2B5EF4-FFF2-40B4-BE49-F238E27FC236}">
                <a16:creationId xmlns:a16="http://schemas.microsoft.com/office/drawing/2014/main" id="{288C06D3-6055-200A-8256-79E0848E03EF}"/>
              </a:ext>
            </a:extLst>
          </p:cNvPr>
          <p:cNvPicPr>
            <a:picLocks noChangeAspect="1"/>
          </p:cNvPicPr>
          <p:nvPr/>
        </p:nvPicPr>
        <p:blipFill>
          <a:blip r:embed="rId3"/>
          <a:srcRect/>
          <a:stretch/>
        </p:blipFill>
        <p:spPr>
          <a:xfrm>
            <a:off x="0" y="-26527"/>
            <a:ext cx="12192000" cy="1366546"/>
          </a:xfrm>
          <a:prstGeom prst="rect">
            <a:avLst/>
          </a:prstGeom>
        </p:spPr>
      </p:pic>
      <p:sp>
        <p:nvSpPr>
          <p:cNvPr id="18" name="Rectangle 17">
            <a:extLst>
              <a:ext uri="{FF2B5EF4-FFF2-40B4-BE49-F238E27FC236}">
                <a16:creationId xmlns:a16="http://schemas.microsoft.com/office/drawing/2014/main" id="{DC99D0AD-B3DC-89E3-6B69-6AC1EEF81D3D}"/>
              </a:ext>
            </a:extLst>
          </p:cNvPr>
          <p:cNvSpPr>
            <a:spLocks/>
          </p:cNvSpPr>
          <p:nvPr/>
        </p:nvSpPr>
        <p:spPr>
          <a:xfrm>
            <a:off x="17957" y="1367196"/>
            <a:ext cx="12210592" cy="5467944"/>
          </a:xfrm>
          <a:prstGeom prst="rect">
            <a:avLst/>
          </a:prstGeom>
          <a:gradFill>
            <a:gsLst>
              <a:gs pos="0">
                <a:schemeClr val="tx2"/>
              </a:gs>
              <a:gs pos="52000">
                <a:schemeClr val="tx1">
                  <a:lumMod val="75000"/>
                  <a:lumOff val="25000"/>
                </a:schemeClr>
              </a:gs>
              <a:gs pos="100000">
                <a:schemeClr val="tx1">
                  <a:lumMod val="65000"/>
                  <a:lumOff val="3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N">
              <a:solidFill>
                <a:schemeClr val="bg1"/>
              </a:solidFill>
            </a:endParaRPr>
          </a:p>
        </p:txBody>
      </p:sp>
      <p:sp>
        <p:nvSpPr>
          <p:cNvPr id="2" name="Rectangle 1">
            <a:extLst>
              <a:ext uri="{FF2B5EF4-FFF2-40B4-BE49-F238E27FC236}">
                <a16:creationId xmlns:a16="http://schemas.microsoft.com/office/drawing/2014/main" id="{92900BF1-9C4E-AECC-8192-C9D25EFEDCC5}"/>
              </a:ext>
            </a:extLst>
          </p:cNvPr>
          <p:cNvSpPr/>
          <p:nvPr/>
        </p:nvSpPr>
        <p:spPr>
          <a:xfrm>
            <a:off x="0" y="1344337"/>
            <a:ext cx="12192000" cy="45719"/>
          </a:xfrm>
          <a:prstGeom prst="rect">
            <a:avLst/>
          </a:prstGeom>
          <a:gradFill flip="none" rotWithShape="1">
            <a:gsLst>
              <a:gs pos="14000">
                <a:srgbClr val="18E7E5"/>
              </a:gs>
              <a:gs pos="85000">
                <a:srgbClr val="B21D61"/>
              </a:gs>
              <a:gs pos="69000">
                <a:srgbClr val="AA51AA"/>
              </a:gs>
              <a:gs pos="51000">
                <a:srgbClr val="7A81E2"/>
              </a:gs>
              <a:gs pos="32000">
                <a:srgbClr val="00CBF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5" name="Picture 4" descr="A white text on a black background&#10;&#10;Description automatically generated">
            <a:extLst>
              <a:ext uri="{FF2B5EF4-FFF2-40B4-BE49-F238E27FC236}">
                <a16:creationId xmlns:a16="http://schemas.microsoft.com/office/drawing/2014/main" id="{3AA8E796-9206-9438-B8AB-4C61C6CDA1D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012276" y="71443"/>
            <a:ext cx="3137278" cy="839040"/>
          </a:xfrm>
          <a:prstGeom prst="rect">
            <a:avLst/>
          </a:prstGeom>
        </p:spPr>
      </p:pic>
      <p:sp>
        <p:nvSpPr>
          <p:cNvPr id="13" name="TextBox 12">
            <a:extLst>
              <a:ext uri="{FF2B5EF4-FFF2-40B4-BE49-F238E27FC236}">
                <a16:creationId xmlns:a16="http://schemas.microsoft.com/office/drawing/2014/main" id="{96529407-4EFF-B835-7EE8-2D4FBEB91E4B}"/>
              </a:ext>
            </a:extLst>
          </p:cNvPr>
          <p:cNvSpPr txBox="1"/>
          <p:nvPr/>
        </p:nvSpPr>
        <p:spPr>
          <a:xfrm>
            <a:off x="191716" y="6632558"/>
            <a:ext cx="2284279" cy="153888"/>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white"/>
                </a:solidFill>
                <a:effectLst/>
                <a:uLnTx/>
                <a:uFillTx/>
                <a:latin typeface="Tahoma"/>
                <a:ea typeface="+mn-ea"/>
                <a:cs typeface="+mn-cs"/>
              </a:rPr>
              <a:t>V2Soft Confidential.  All Rights Reserved</a:t>
            </a:r>
          </a:p>
        </p:txBody>
      </p:sp>
      <p:sp>
        <p:nvSpPr>
          <p:cNvPr id="6" name="TextBox 5">
            <a:extLst>
              <a:ext uri="{FF2B5EF4-FFF2-40B4-BE49-F238E27FC236}">
                <a16:creationId xmlns:a16="http://schemas.microsoft.com/office/drawing/2014/main" id="{AB5CB3AF-FB50-5287-A7C2-36C08967D146}"/>
              </a:ext>
            </a:extLst>
          </p:cNvPr>
          <p:cNvSpPr txBox="1"/>
          <p:nvPr/>
        </p:nvSpPr>
        <p:spPr>
          <a:xfrm>
            <a:off x="17957" y="6624873"/>
            <a:ext cx="12185823"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Tahoma"/>
                <a:ea typeface="+mn-ea"/>
                <a:cs typeface="+mn-cs"/>
              </a:rPr>
              <a:t>All logos and brand names are the property of the respective organizations.</a:t>
            </a:r>
            <a:endParaRPr kumimoji="0" lang="en-IN" sz="800" b="0" i="0" u="none" strike="noStrike" kern="1200" cap="none" spc="0" normalizeH="0" baseline="0" noProof="0">
              <a:ln>
                <a:noFill/>
              </a:ln>
              <a:solidFill>
                <a:prstClr val="white"/>
              </a:solidFill>
              <a:effectLst/>
              <a:uLnTx/>
              <a:uFillTx/>
              <a:latin typeface="Tahoma"/>
              <a:ea typeface="+mn-ea"/>
              <a:cs typeface="+mn-cs"/>
            </a:endParaRPr>
          </a:p>
        </p:txBody>
      </p:sp>
      <p:sp>
        <p:nvSpPr>
          <p:cNvPr id="9" name="Title 8">
            <a:extLst>
              <a:ext uri="{FF2B5EF4-FFF2-40B4-BE49-F238E27FC236}">
                <a16:creationId xmlns:a16="http://schemas.microsoft.com/office/drawing/2014/main" id="{F08DEDC6-213E-0A6A-7B54-EDD1300D9800}"/>
              </a:ext>
            </a:extLst>
          </p:cNvPr>
          <p:cNvSpPr>
            <a:spLocks noGrp="1"/>
          </p:cNvSpPr>
          <p:nvPr>
            <p:ph type="title"/>
          </p:nvPr>
        </p:nvSpPr>
        <p:spPr>
          <a:xfrm>
            <a:off x="191716" y="71443"/>
            <a:ext cx="7740503" cy="1047374"/>
          </a:xfrm>
        </p:spPr>
        <p:txBody>
          <a:bodyPr/>
          <a:lstStyle/>
          <a:p>
            <a:pPr lvl="0"/>
            <a:r>
              <a:rPr lang="en-IN" sz="3600" b="1">
                <a:solidFill>
                  <a:srgbClr val="92D050"/>
                </a:solidFill>
              </a:rPr>
              <a:t>Roles and Responsibilities</a:t>
            </a:r>
            <a:endParaRPr lang="en-IN" sz="3600">
              <a:solidFill>
                <a:srgbClr val="92D050"/>
              </a:solidFill>
            </a:endParaRPr>
          </a:p>
        </p:txBody>
      </p:sp>
      <p:sp>
        <p:nvSpPr>
          <p:cNvPr id="8" name="Slide Number Placeholder 1">
            <a:extLst>
              <a:ext uri="{FF2B5EF4-FFF2-40B4-BE49-F238E27FC236}">
                <a16:creationId xmlns:a16="http://schemas.microsoft.com/office/drawing/2014/main" id="{903079B6-00C1-771B-0438-A4EBBEFECD2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1FDE73-3F49-4102-8A6C-354E776F6B4E}" type="slidenum">
              <a:rPr kumimoji="0" lang="en-US" sz="1200" b="0" i="0" u="none" strike="noStrike" kern="1200" cap="none" spc="0" normalizeH="0" baseline="0" noProof="0" smtClean="0">
                <a:ln>
                  <a:noFill/>
                </a:ln>
                <a:solidFill>
                  <a:prstClr val="white"/>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white"/>
              </a:solidFill>
              <a:effectLst/>
              <a:uLnTx/>
              <a:uFillTx/>
              <a:latin typeface="Tahoma"/>
              <a:ea typeface="+mn-ea"/>
              <a:cs typeface="+mn-cs"/>
            </a:endParaRPr>
          </a:p>
        </p:txBody>
      </p:sp>
      <p:graphicFrame>
        <p:nvGraphicFramePr>
          <p:cNvPr id="3" name="Content Placeholder 2">
            <a:extLst>
              <a:ext uri="{FF2B5EF4-FFF2-40B4-BE49-F238E27FC236}">
                <a16:creationId xmlns:a16="http://schemas.microsoft.com/office/drawing/2014/main" id="{B22E9C88-CBC3-65F2-2F13-02C12B337013}"/>
              </a:ext>
            </a:extLst>
          </p:cNvPr>
          <p:cNvGraphicFramePr>
            <a:graphicFrameLocks noGrp="1"/>
          </p:cNvGraphicFramePr>
          <p:nvPr>
            <p:ph idx="13"/>
            <p:extLst>
              <p:ext uri="{D42A27DB-BD31-4B8C-83A1-F6EECF244321}">
                <p14:modId xmlns:p14="http://schemas.microsoft.com/office/powerpoint/2010/main" val="373005939"/>
              </p:ext>
            </p:extLst>
          </p:nvPr>
        </p:nvGraphicFramePr>
        <p:xfrm>
          <a:off x="308113" y="2053091"/>
          <a:ext cx="11841441" cy="3576536"/>
        </p:xfrm>
        <a:graphic>
          <a:graphicData uri="http://schemas.openxmlformats.org/drawingml/2006/table">
            <a:tbl>
              <a:tblPr>
                <a:tableStyleId>{5C22544A-7EE6-4342-B048-85BDC9FD1C3A}</a:tableStyleId>
              </a:tblPr>
              <a:tblGrid>
                <a:gridCol w="1992385">
                  <a:extLst>
                    <a:ext uri="{9D8B030D-6E8A-4147-A177-3AD203B41FA5}">
                      <a16:colId xmlns:a16="http://schemas.microsoft.com/office/drawing/2014/main" val="419878646"/>
                    </a:ext>
                  </a:extLst>
                </a:gridCol>
                <a:gridCol w="6906038">
                  <a:extLst>
                    <a:ext uri="{9D8B030D-6E8A-4147-A177-3AD203B41FA5}">
                      <a16:colId xmlns:a16="http://schemas.microsoft.com/office/drawing/2014/main" val="3256844720"/>
                    </a:ext>
                  </a:extLst>
                </a:gridCol>
                <a:gridCol w="2943018">
                  <a:extLst>
                    <a:ext uri="{9D8B030D-6E8A-4147-A177-3AD203B41FA5}">
                      <a16:colId xmlns:a16="http://schemas.microsoft.com/office/drawing/2014/main" val="3187024479"/>
                    </a:ext>
                  </a:extLst>
                </a:gridCol>
              </a:tblGrid>
              <a:tr h="369786">
                <a:tc>
                  <a:txBody>
                    <a:bodyPr/>
                    <a:lstStyle/>
                    <a:p>
                      <a:pPr algn="l" fontAlgn="t">
                        <a:buNone/>
                      </a:pPr>
                      <a:r>
                        <a:rPr lang="en-IN" sz="1400" b="1" u="none" strike="noStrike">
                          <a:effectLst/>
                        </a:rPr>
                        <a:t>Team Member</a:t>
                      </a:r>
                      <a:endParaRPr lang="en-IN" sz="1400" b="1" i="0" u="none" strike="noStrike">
                        <a:solidFill>
                          <a:srgbClr val="000000"/>
                        </a:solidFill>
                        <a:effectLst/>
                        <a:latin typeface="Calibri" panose="020F0502020204030204" pitchFamily="34" charset="0"/>
                      </a:endParaRPr>
                    </a:p>
                  </a:txBody>
                  <a:tcPr marL="5828" marR="5828" marT="5828" marB="0"/>
                </a:tc>
                <a:tc>
                  <a:txBody>
                    <a:bodyPr/>
                    <a:lstStyle/>
                    <a:p>
                      <a:pPr algn="l" fontAlgn="b">
                        <a:buNone/>
                      </a:pPr>
                      <a:r>
                        <a:rPr lang="en-IN" sz="1400" b="1" u="none" strike="noStrike">
                          <a:effectLst/>
                        </a:rPr>
                        <a:t>Roles &amp; Responsibility</a:t>
                      </a:r>
                      <a:endParaRPr lang="en-IN" sz="1400" b="1" i="0" u="none" strike="noStrike">
                        <a:solidFill>
                          <a:srgbClr val="000000"/>
                        </a:solidFill>
                        <a:effectLst/>
                        <a:latin typeface="Calibri" panose="020F0502020204030204" pitchFamily="34" charset="0"/>
                      </a:endParaRPr>
                    </a:p>
                  </a:txBody>
                  <a:tcPr marL="5828" marR="5828" marT="5828" marB="0" anchor="b"/>
                </a:tc>
                <a:tc>
                  <a:txBody>
                    <a:bodyPr/>
                    <a:lstStyle/>
                    <a:p>
                      <a:pPr algn="l" fontAlgn="b">
                        <a:buNone/>
                      </a:pPr>
                      <a:r>
                        <a:rPr lang="en-IN" sz="1400" b="1" u="none" strike="noStrike">
                          <a:effectLst/>
                        </a:rPr>
                        <a:t>Authority</a:t>
                      </a:r>
                      <a:endParaRPr lang="en-IN" sz="1400" b="1" i="0" u="none" strike="noStrike">
                        <a:solidFill>
                          <a:srgbClr val="000000"/>
                        </a:solidFill>
                        <a:effectLst/>
                        <a:latin typeface="Calibri" panose="020F0502020204030204" pitchFamily="34" charset="0"/>
                      </a:endParaRPr>
                    </a:p>
                  </a:txBody>
                  <a:tcPr marL="5828" marR="5828" marT="5828" marB="0" anchor="b"/>
                </a:tc>
                <a:extLst>
                  <a:ext uri="{0D108BD9-81ED-4DB2-BD59-A6C34878D82A}">
                    <a16:rowId xmlns:a16="http://schemas.microsoft.com/office/drawing/2014/main" val="3827458019"/>
                  </a:ext>
                </a:extLst>
              </a:tr>
              <a:tr h="2842692">
                <a:tc>
                  <a:txBody>
                    <a:bodyPr/>
                    <a:lstStyle/>
                    <a:p>
                      <a:pPr algn="l" fontAlgn="t">
                        <a:buNone/>
                      </a:pPr>
                      <a:r>
                        <a:rPr lang="en-IN" sz="1400" b="0" i="0" u="none" strike="noStrike">
                          <a:solidFill>
                            <a:srgbClr val="000000"/>
                          </a:solidFill>
                          <a:effectLst/>
                          <a:latin typeface="+mn-lt"/>
                        </a:rPr>
                        <a:t>Delivery Head / Manager</a:t>
                      </a:r>
                    </a:p>
                    <a:p>
                      <a:pPr algn="l" fontAlgn="t">
                        <a:buNone/>
                      </a:pPr>
                      <a:r>
                        <a:rPr lang="en-IN" sz="1400" b="0" i="0" u="none" strike="noStrike">
                          <a:solidFill>
                            <a:srgbClr val="000000"/>
                          </a:solidFill>
                          <a:effectLst/>
                          <a:latin typeface="+mn-lt"/>
                        </a:rPr>
                        <a:t>(Naveen Namperumal &amp; </a:t>
                      </a:r>
                      <a:r>
                        <a:rPr lang="en-IN" sz="1400" b="0" i="0" u="none" strike="noStrike" err="1">
                          <a:solidFill>
                            <a:srgbClr val="000000"/>
                          </a:solidFill>
                          <a:effectLst/>
                          <a:latin typeface="+mn-lt"/>
                        </a:rPr>
                        <a:t>Muktish</a:t>
                      </a:r>
                      <a:r>
                        <a:rPr lang="en-IN" sz="1400" b="0" i="0" u="none" strike="noStrike">
                          <a:solidFill>
                            <a:srgbClr val="000000"/>
                          </a:solidFill>
                          <a:effectLst/>
                          <a:latin typeface="+mn-lt"/>
                        </a:rPr>
                        <a:t> G)</a:t>
                      </a:r>
                    </a:p>
                  </a:txBody>
                  <a:tcPr marL="6350" marR="6350" marT="6350" marB="0"/>
                </a:tc>
                <a:tc>
                  <a:txBody>
                    <a:bodyPr/>
                    <a:lstStyle/>
                    <a:p>
                      <a:pPr algn="l" fontAlgn="t">
                        <a:buNone/>
                      </a:pPr>
                      <a:r>
                        <a:rPr lang="en-US" sz="1400" b="0" i="0" u="none" strike="noStrike">
                          <a:solidFill>
                            <a:srgbClr val="000000"/>
                          </a:solidFill>
                          <a:effectLst/>
                          <a:latin typeface="+mn-lt"/>
                        </a:rPr>
                        <a:t>Provide people, software, hardware material </a:t>
                      </a:r>
                      <a:r>
                        <a:rPr lang="en-US" sz="1400" b="0" i="0" u="none" strike="noStrike" err="1">
                          <a:solidFill>
                            <a:srgbClr val="000000"/>
                          </a:solidFill>
                          <a:effectLst/>
                          <a:latin typeface="+mn-lt"/>
                        </a:rPr>
                        <a:t>resource.Customer</a:t>
                      </a:r>
                      <a:r>
                        <a:rPr lang="en-US" sz="1400" b="0" i="0" u="none" strike="noStrike">
                          <a:solidFill>
                            <a:srgbClr val="000000"/>
                          </a:solidFill>
                          <a:effectLst/>
                          <a:latin typeface="+mn-lt"/>
                        </a:rPr>
                        <a:t> Satisfaction, Approval of project plan, Handling of escalations,  Contractual </a:t>
                      </a:r>
                      <a:r>
                        <a:rPr lang="en-US" sz="1400" b="0" i="0" u="none" strike="noStrike" err="1">
                          <a:solidFill>
                            <a:srgbClr val="000000"/>
                          </a:solidFill>
                          <a:effectLst/>
                          <a:latin typeface="+mn-lt"/>
                        </a:rPr>
                        <a:t>matters,Availability</a:t>
                      </a:r>
                      <a:r>
                        <a:rPr lang="en-US" sz="1400" b="0" i="0" u="none" strike="noStrike">
                          <a:solidFill>
                            <a:srgbClr val="000000"/>
                          </a:solidFill>
                          <a:effectLst/>
                          <a:latin typeface="+mn-lt"/>
                        </a:rPr>
                        <a:t> of requisite .Manage approve supplier list, supplier evaluation form, supplier monitoring sheet, tech services/ COTS sheet, purchase orders, purchase tracking sheet, receiving inspection sheet </a:t>
                      </a:r>
                      <a:br>
                        <a:rPr lang="en-US" sz="1400" b="0" i="0" u="none" strike="noStrike">
                          <a:solidFill>
                            <a:srgbClr val="000000"/>
                          </a:solidFill>
                          <a:effectLst/>
                          <a:latin typeface="+mn-lt"/>
                        </a:rPr>
                      </a:br>
                      <a:r>
                        <a:rPr lang="en-US" sz="1400" b="0" i="0" u="none" strike="noStrike">
                          <a:solidFill>
                            <a:srgbClr val="000000"/>
                          </a:solidFill>
                          <a:effectLst/>
                          <a:latin typeface="+mn-lt"/>
                        </a:rPr>
                        <a:t>Forecasting future capacity requirements based on business plans, usage trends, sizing of new services, etc.</a:t>
                      </a:r>
                      <a:br>
                        <a:rPr lang="en-US" sz="1400" b="0" i="0" u="none" strike="noStrike">
                          <a:solidFill>
                            <a:srgbClr val="000000"/>
                          </a:solidFill>
                          <a:effectLst/>
                          <a:latin typeface="+mn-lt"/>
                        </a:rPr>
                      </a:br>
                      <a:r>
                        <a:rPr lang="en-US" sz="1400" b="0" i="0" u="none" strike="noStrike">
                          <a:solidFill>
                            <a:srgbClr val="000000"/>
                          </a:solidFill>
                          <a:effectLst/>
                          <a:latin typeface="+mn-lt"/>
                        </a:rPr>
                        <a:t>Ensuring that there is adequate IT , Facility, Accounts/Finance and HR capacity to meet required levels of service, and that respective function managers are correctly advised on how to match capacity and demand and to ensure that use of existing capacity is optimized</a:t>
                      </a:r>
                      <a:br>
                        <a:rPr lang="en-US" sz="1400" b="0" i="0" u="none" strike="noStrike">
                          <a:solidFill>
                            <a:srgbClr val="000000"/>
                          </a:solidFill>
                          <a:effectLst/>
                          <a:latin typeface="+mn-lt"/>
                        </a:rPr>
                      </a:br>
                      <a:r>
                        <a:rPr lang="en-US" sz="1400" b="0" i="0" u="none" strike="noStrike">
                          <a:solidFill>
                            <a:srgbClr val="000000"/>
                          </a:solidFill>
                          <a:effectLst/>
                          <a:latin typeface="+mn-lt"/>
                        </a:rPr>
                        <a:t>Identifying and implementing initiatives to improve resource usage – for example, demand management techniques</a:t>
                      </a:r>
                      <a:br>
                        <a:rPr lang="en-US" sz="1400" b="0" i="0" u="none" strike="noStrike">
                          <a:solidFill>
                            <a:srgbClr val="000000"/>
                          </a:solidFill>
                          <a:effectLst/>
                          <a:latin typeface="+mn-lt"/>
                        </a:rPr>
                      </a:br>
                      <a:r>
                        <a:rPr lang="en-US" sz="1400" b="0" i="0" u="none" strike="noStrike">
                          <a:solidFill>
                            <a:srgbClr val="000000"/>
                          </a:solidFill>
                          <a:effectLst/>
                          <a:latin typeface="+mn-lt"/>
                        </a:rPr>
                        <a:t>  Ensuring that appropriate levels of monitoring of resources and system performance are </a:t>
                      </a:r>
                      <a:r>
                        <a:rPr lang="en-US" sz="1400" b="0" i="0" u="none" strike="noStrike" err="1">
                          <a:solidFill>
                            <a:srgbClr val="000000"/>
                          </a:solidFill>
                          <a:effectLst/>
                          <a:latin typeface="+mn-lt"/>
                        </a:rPr>
                        <a:t>setresources</a:t>
                      </a:r>
                      <a:r>
                        <a:rPr lang="en-US" sz="1400" b="0" i="0" u="none" strike="noStrike">
                          <a:solidFill>
                            <a:srgbClr val="000000"/>
                          </a:solidFill>
                          <a:effectLst/>
                          <a:latin typeface="+mn-lt"/>
                        </a:rPr>
                        <a:t> and. To report information security incidence on a timely basis.</a:t>
                      </a:r>
                    </a:p>
                  </a:txBody>
                  <a:tcPr marL="6350" marR="6350" marT="6350" marB="0"/>
                </a:tc>
                <a:tc>
                  <a:txBody>
                    <a:bodyPr/>
                    <a:lstStyle/>
                    <a:p>
                      <a:pPr algn="l" fontAlgn="t">
                        <a:buNone/>
                      </a:pPr>
                      <a:r>
                        <a:rPr lang="en-US" sz="1400" b="0" i="0" u="none" strike="noStrike">
                          <a:solidFill>
                            <a:srgbClr val="000000"/>
                          </a:solidFill>
                          <a:effectLst/>
                          <a:latin typeface="+mn-lt"/>
                        </a:rPr>
                        <a:t>Approval of PMP and Risk management plan. Budget/Schedule approval. To approve changes to the project or its budget. Allocation/deallocation of resources in Support team of the </a:t>
                      </a:r>
                      <a:r>
                        <a:rPr lang="en-US" sz="1400" b="0" i="0" u="none" strike="noStrike" err="1">
                          <a:solidFill>
                            <a:srgbClr val="000000"/>
                          </a:solidFill>
                          <a:effectLst/>
                          <a:latin typeface="+mn-lt"/>
                        </a:rPr>
                        <a:t>organisation</a:t>
                      </a:r>
                      <a:r>
                        <a:rPr lang="en-US" sz="1400" b="0" i="0" u="none" strike="noStrike">
                          <a:solidFill>
                            <a:srgbClr val="000000"/>
                          </a:solidFill>
                          <a:effectLst/>
                          <a:latin typeface="+mn-lt"/>
                        </a:rPr>
                        <a:t>. </a:t>
                      </a:r>
                      <a:r>
                        <a:rPr lang="en-US" sz="1400" b="0" i="0" u="none" strike="noStrike" err="1">
                          <a:solidFill>
                            <a:srgbClr val="000000"/>
                          </a:solidFill>
                          <a:effectLst/>
                          <a:latin typeface="+mn-lt"/>
                        </a:rPr>
                        <a:t>Authorise</a:t>
                      </a:r>
                      <a:r>
                        <a:rPr lang="en-US" sz="1400" b="0" i="0" u="none" strike="noStrike">
                          <a:solidFill>
                            <a:srgbClr val="000000"/>
                          </a:solidFill>
                          <a:effectLst/>
                          <a:latin typeface="+mn-lt"/>
                        </a:rPr>
                        <a:t> trainings.  Authority to communicate confidential or sensitive information and how information should be disseminated (email, V2Soft intranet web sites, printed reports, and/or presentations)</a:t>
                      </a:r>
                    </a:p>
                  </a:txBody>
                  <a:tcPr marL="6350" marR="6350" marT="6350" marB="0"/>
                </a:tc>
                <a:extLst>
                  <a:ext uri="{0D108BD9-81ED-4DB2-BD59-A6C34878D82A}">
                    <a16:rowId xmlns:a16="http://schemas.microsoft.com/office/drawing/2014/main" val="3688797776"/>
                  </a:ext>
                </a:extLst>
              </a:tr>
            </a:tbl>
          </a:graphicData>
        </a:graphic>
      </p:graphicFrame>
    </p:spTree>
    <p:extLst>
      <p:ext uri="{BB962C8B-B14F-4D97-AF65-F5344CB8AC3E}">
        <p14:creationId xmlns:p14="http://schemas.microsoft.com/office/powerpoint/2010/main" val="25877025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8F7872-7D0E-A6E4-73B7-7B66A0AF2AF7}"/>
            </a:ext>
          </a:extLst>
        </p:cNvPr>
        <p:cNvGrpSpPr/>
        <p:nvPr/>
      </p:nvGrpSpPr>
      <p:grpSpPr>
        <a:xfrm>
          <a:off x="0" y="0"/>
          <a:ext cx="0" cy="0"/>
          <a:chOff x="0" y="0"/>
          <a:chExt cx="0" cy="0"/>
        </a:xfrm>
      </p:grpSpPr>
      <p:pic>
        <p:nvPicPr>
          <p:cNvPr id="75" name="Picture 74">
            <a:extLst>
              <a:ext uri="{FF2B5EF4-FFF2-40B4-BE49-F238E27FC236}">
                <a16:creationId xmlns:a16="http://schemas.microsoft.com/office/drawing/2014/main" id="{BE98FEC0-7849-2FA1-4CB0-C85B6E5641A8}"/>
              </a:ext>
            </a:extLst>
          </p:cNvPr>
          <p:cNvPicPr>
            <a:picLocks noChangeAspect="1"/>
          </p:cNvPicPr>
          <p:nvPr/>
        </p:nvPicPr>
        <p:blipFill>
          <a:blip r:embed="rId3"/>
          <a:srcRect/>
          <a:stretch/>
        </p:blipFill>
        <p:spPr>
          <a:xfrm>
            <a:off x="0" y="-26527"/>
            <a:ext cx="12192000" cy="1366546"/>
          </a:xfrm>
          <a:prstGeom prst="rect">
            <a:avLst/>
          </a:prstGeom>
        </p:spPr>
      </p:pic>
      <p:sp>
        <p:nvSpPr>
          <p:cNvPr id="18" name="Rectangle 17">
            <a:extLst>
              <a:ext uri="{FF2B5EF4-FFF2-40B4-BE49-F238E27FC236}">
                <a16:creationId xmlns:a16="http://schemas.microsoft.com/office/drawing/2014/main" id="{5035204B-9760-C41C-A3B2-F41AD5C371E9}"/>
              </a:ext>
            </a:extLst>
          </p:cNvPr>
          <p:cNvSpPr>
            <a:spLocks/>
          </p:cNvSpPr>
          <p:nvPr/>
        </p:nvSpPr>
        <p:spPr>
          <a:xfrm>
            <a:off x="17957" y="1367196"/>
            <a:ext cx="12210592" cy="5467944"/>
          </a:xfrm>
          <a:prstGeom prst="rect">
            <a:avLst/>
          </a:prstGeom>
          <a:gradFill>
            <a:gsLst>
              <a:gs pos="0">
                <a:schemeClr val="tx2"/>
              </a:gs>
              <a:gs pos="52000">
                <a:schemeClr val="tx1">
                  <a:lumMod val="75000"/>
                  <a:lumOff val="25000"/>
                </a:schemeClr>
              </a:gs>
              <a:gs pos="100000">
                <a:schemeClr val="tx1">
                  <a:lumMod val="65000"/>
                  <a:lumOff val="3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N">
              <a:solidFill>
                <a:schemeClr val="bg1"/>
              </a:solidFill>
            </a:endParaRPr>
          </a:p>
        </p:txBody>
      </p:sp>
      <p:sp>
        <p:nvSpPr>
          <p:cNvPr id="2" name="Rectangle 1">
            <a:extLst>
              <a:ext uri="{FF2B5EF4-FFF2-40B4-BE49-F238E27FC236}">
                <a16:creationId xmlns:a16="http://schemas.microsoft.com/office/drawing/2014/main" id="{388F5679-8B28-94C5-87AA-E004F9FF253D}"/>
              </a:ext>
            </a:extLst>
          </p:cNvPr>
          <p:cNvSpPr/>
          <p:nvPr/>
        </p:nvSpPr>
        <p:spPr>
          <a:xfrm>
            <a:off x="0" y="1344337"/>
            <a:ext cx="12192000" cy="45719"/>
          </a:xfrm>
          <a:prstGeom prst="rect">
            <a:avLst/>
          </a:prstGeom>
          <a:gradFill flip="none" rotWithShape="1">
            <a:gsLst>
              <a:gs pos="14000">
                <a:srgbClr val="18E7E5"/>
              </a:gs>
              <a:gs pos="85000">
                <a:srgbClr val="B21D61"/>
              </a:gs>
              <a:gs pos="69000">
                <a:srgbClr val="AA51AA"/>
              </a:gs>
              <a:gs pos="51000">
                <a:srgbClr val="7A81E2"/>
              </a:gs>
              <a:gs pos="32000">
                <a:srgbClr val="00CBF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5" name="Picture 4" descr="A white text on a black background&#10;&#10;Description automatically generated">
            <a:extLst>
              <a:ext uri="{FF2B5EF4-FFF2-40B4-BE49-F238E27FC236}">
                <a16:creationId xmlns:a16="http://schemas.microsoft.com/office/drawing/2014/main" id="{944B83F9-6B5C-F3C7-0797-229A37E29E0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012276" y="71443"/>
            <a:ext cx="3137278" cy="839040"/>
          </a:xfrm>
          <a:prstGeom prst="rect">
            <a:avLst/>
          </a:prstGeom>
        </p:spPr>
      </p:pic>
      <p:sp>
        <p:nvSpPr>
          <p:cNvPr id="13" name="TextBox 12">
            <a:extLst>
              <a:ext uri="{FF2B5EF4-FFF2-40B4-BE49-F238E27FC236}">
                <a16:creationId xmlns:a16="http://schemas.microsoft.com/office/drawing/2014/main" id="{6BA933FF-F7F3-85A7-571D-BABEA19BAD01}"/>
              </a:ext>
            </a:extLst>
          </p:cNvPr>
          <p:cNvSpPr txBox="1"/>
          <p:nvPr/>
        </p:nvSpPr>
        <p:spPr>
          <a:xfrm>
            <a:off x="191716" y="6632558"/>
            <a:ext cx="2284279" cy="153888"/>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white"/>
                </a:solidFill>
                <a:effectLst/>
                <a:uLnTx/>
                <a:uFillTx/>
                <a:latin typeface="Tahoma"/>
                <a:ea typeface="+mn-ea"/>
                <a:cs typeface="+mn-cs"/>
              </a:rPr>
              <a:t>V2Soft Confidential.  All Rights Reserved</a:t>
            </a:r>
          </a:p>
        </p:txBody>
      </p:sp>
      <p:sp>
        <p:nvSpPr>
          <p:cNvPr id="6" name="TextBox 5">
            <a:extLst>
              <a:ext uri="{FF2B5EF4-FFF2-40B4-BE49-F238E27FC236}">
                <a16:creationId xmlns:a16="http://schemas.microsoft.com/office/drawing/2014/main" id="{E2FFCF4C-5AC9-993A-C426-EA1AC357006A}"/>
              </a:ext>
            </a:extLst>
          </p:cNvPr>
          <p:cNvSpPr txBox="1"/>
          <p:nvPr/>
        </p:nvSpPr>
        <p:spPr>
          <a:xfrm>
            <a:off x="17957" y="6624873"/>
            <a:ext cx="12185823"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Tahoma"/>
                <a:ea typeface="+mn-ea"/>
                <a:cs typeface="+mn-cs"/>
              </a:rPr>
              <a:t>All logos and brand names are the property of the respective organizations.</a:t>
            </a:r>
            <a:endParaRPr kumimoji="0" lang="en-IN" sz="800" b="0" i="0" u="none" strike="noStrike" kern="1200" cap="none" spc="0" normalizeH="0" baseline="0" noProof="0">
              <a:ln>
                <a:noFill/>
              </a:ln>
              <a:solidFill>
                <a:prstClr val="white"/>
              </a:solidFill>
              <a:effectLst/>
              <a:uLnTx/>
              <a:uFillTx/>
              <a:latin typeface="Tahoma"/>
              <a:ea typeface="+mn-ea"/>
              <a:cs typeface="+mn-cs"/>
            </a:endParaRPr>
          </a:p>
        </p:txBody>
      </p:sp>
      <p:sp>
        <p:nvSpPr>
          <p:cNvPr id="9" name="Title 8">
            <a:extLst>
              <a:ext uri="{FF2B5EF4-FFF2-40B4-BE49-F238E27FC236}">
                <a16:creationId xmlns:a16="http://schemas.microsoft.com/office/drawing/2014/main" id="{0E417719-E65A-FDAE-680A-CE4119FFFF2C}"/>
              </a:ext>
            </a:extLst>
          </p:cNvPr>
          <p:cNvSpPr>
            <a:spLocks noGrp="1"/>
          </p:cNvSpPr>
          <p:nvPr>
            <p:ph type="title"/>
          </p:nvPr>
        </p:nvSpPr>
        <p:spPr>
          <a:xfrm>
            <a:off x="191716" y="71443"/>
            <a:ext cx="7740503" cy="1047374"/>
          </a:xfrm>
        </p:spPr>
        <p:txBody>
          <a:bodyPr/>
          <a:lstStyle/>
          <a:p>
            <a:pPr lvl="0"/>
            <a:r>
              <a:rPr lang="en-IN" sz="3600" b="1">
                <a:solidFill>
                  <a:srgbClr val="92D050"/>
                </a:solidFill>
              </a:rPr>
              <a:t>Roles and Responsibilities</a:t>
            </a:r>
            <a:endParaRPr lang="en-IN" sz="3600">
              <a:solidFill>
                <a:srgbClr val="92D050"/>
              </a:solidFill>
            </a:endParaRPr>
          </a:p>
        </p:txBody>
      </p:sp>
      <p:sp>
        <p:nvSpPr>
          <p:cNvPr id="8" name="Slide Number Placeholder 1">
            <a:extLst>
              <a:ext uri="{FF2B5EF4-FFF2-40B4-BE49-F238E27FC236}">
                <a16:creationId xmlns:a16="http://schemas.microsoft.com/office/drawing/2014/main" id="{BD230FEF-4326-599D-D33B-4088D2880F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1FDE73-3F49-4102-8A6C-354E776F6B4E}" type="slidenum">
              <a:rPr kumimoji="0" lang="en-US" sz="1200" b="0" i="0" u="none" strike="noStrike" kern="1200" cap="none" spc="0" normalizeH="0" baseline="0" noProof="0" smtClean="0">
                <a:ln>
                  <a:noFill/>
                </a:ln>
                <a:solidFill>
                  <a:prstClr val="white"/>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white"/>
              </a:solidFill>
              <a:effectLst/>
              <a:uLnTx/>
              <a:uFillTx/>
              <a:latin typeface="Tahoma"/>
              <a:ea typeface="+mn-ea"/>
              <a:cs typeface="+mn-cs"/>
            </a:endParaRPr>
          </a:p>
        </p:txBody>
      </p:sp>
      <p:graphicFrame>
        <p:nvGraphicFramePr>
          <p:cNvPr id="10" name="Content Placeholder 9">
            <a:extLst>
              <a:ext uri="{FF2B5EF4-FFF2-40B4-BE49-F238E27FC236}">
                <a16:creationId xmlns:a16="http://schemas.microsoft.com/office/drawing/2014/main" id="{FA5F97B8-B94E-3293-FA54-D59FD3192ACA}"/>
              </a:ext>
            </a:extLst>
          </p:cNvPr>
          <p:cNvGraphicFramePr>
            <a:graphicFrameLocks noGrp="1"/>
          </p:cNvGraphicFramePr>
          <p:nvPr>
            <p:ph idx="13"/>
            <p:extLst>
              <p:ext uri="{D42A27DB-BD31-4B8C-83A1-F6EECF244321}">
                <p14:modId xmlns:p14="http://schemas.microsoft.com/office/powerpoint/2010/main" val="801611230"/>
              </p:ext>
            </p:extLst>
          </p:nvPr>
        </p:nvGraphicFramePr>
        <p:xfrm>
          <a:off x="409773" y="1717826"/>
          <a:ext cx="11030860" cy="4247066"/>
        </p:xfrm>
        <a:graphic>
          <a:graphicData uri="http://schemas.openxmlformats.org/drawingml/2006/table">
            <a:tbl>
              <a:tblPr>
                <a:tableStyleId>{5C22544A-7EE6-4342-B048-85BDC9FD1C3A}</a:tableStyleId>
              </a:tblPr>
              <a:tblGrid>
                <a:gridCol w="1731113">
                  <a:extLst>
                    <a:ext uri="{9D8B030D-6E8A-4147-A177-3AD203B41FA5}">
                      <a16:colId xmlns:a16="http://schemas.microsoft.com/office/drawing/2014/main" val="95424463"/>
                    </a:ext>
                  </a:extLst>
                </a:gridCol>
                <a:gridCol w="5579262">
                  <a:extLst>
                    <a:ext uri="{9D8B030D-6E8A-4147-A177-3AD203B41FA5}">
                      <a16:colId xmlns:a16="http://schemas.microsoft.com/office/drawing/2014/main" val="1669358786"/>
                    </a:ext>
                  </a:extLst>
                </a:gridCol>
                <a:gridCol w="3720485">
                  <a:extLst>
                    <a:ext uri="{9D8B030D-6E8A-4147-A177-3AD203B41FA5}">
                      <a16:colId xmlns:a16="http://schemas.microsoft.com/office/drawing/2014/main" val="1433245586"/>
                    </a:ext>
                  </a:extLst>
                </a:gridCol>
              </a:tblGrid>
              <a:tr h="369745">
                <a:tc>
                  <a:txBody>
                    <a:bodyPr/>
                    <a:lstStyle/>
                    <a:p>
                      <a:pPr algn="l" fontAlgn="t">
                        <a:buNone/>
                      </a:pPr>
                      <a:endParaRPr lang="en-IN" sz="1400" b="1" u="none" strike="noStrike">
                        <a:effectLst/>
                      </a:endParaRPr>
                    </a:p>
                    <a:p>
                      <a:pPr algn="l" fontAlgn="t">
                        <a:buNone/>
                      </a:pPr>
                      <a:r>
                        <a:rPr lang="en-IN" sz="1400" b="1" u="none" strike="noStrike">
                          <a:effectLst/>
                        </a:rPr>
                        <a:t>Team Member</a:t>
                      </a:r>
                      <a:endParaRPr lang="en-IN" sz="1400" b="1" i="0" u="none" strike="noStrike">
                        <a:solidFill>
                          <a:srgbClr val="000000"/>
                        </a:solidFill>
                        <a:effectLst/>
                        <a:latin typeface="Calibri" panose="020F0502020204030204" pitchFamily="34" charset="0"/>
                      </a:endParaRPr>
                    </a:p>
                  </a:txBody>
                  <a:tcPr marL="5828" marR="5828" marT="5828" marB="0"/>
                </a:tc>
                <a:tc>
                  <a:txBody>
                    <a:bodyPr/>
                    <a:lstStyle/>
                    <a:p>
                      <a:pPr algn="l" fontAlgn="b">
                        <a:buNone/>
                      </a:pPr>
                      <a:r>
                        <a:rPr lang="en-IN" sz="1400" b="1" u="none" strike="noStrike">
                          <a:effectLst/>
                        </a:rPr>
                        <a:t>Roles &amp; Responsibility</a:t>
                      </a:r>
                      <a:endParaRPr lang="en-IN" sz="1400" b="1" i="0" u="none" strike="noStrike">
                        <a:solidFill>
                          <a:srgbClr val="000000"/>
                        </a:solidFill>
                        <a:effectLst/>
                        <a:latin typeface="Calibri" panose="020F0502020204030204" pitchFamily="34" charset="0"/>
                      </a:endParaRPr>
                    </a:p>
                  </a:txBody>
                  <a:tcPr marL="5828" marR="5828" marT="5828" marB="0" anchor="b"/>
                </a:tc>
                <a:tc>
                  <a:txBody>
                    <a:bodyPr/>
                    <a:lstStyle/>
                    <a:p>
                      <a:pPr algn="l" fontAlgn="b">
                        <a:buNone/>
                      </a:pPr>
                      <a:r>
                        <a:rPr lang="en-IN" sz="1400" b="1" u="none" strike="noStrike">
                          <a:effectLst/>
                        </a:rPr>
                        <a:t>Authority</a:t>
                      </a:r>
                      <a:endParaRPr lang="en-IN" sz="1400" b="1" i="0" u="none" strike="noStrike">
                        <a:solidFill>
                          <a:srgbClr val="000000"/>
                        </a:solidFill>
                        <a:effectLst/>
                        <a:latin typeface="Calibri" panose="020F0502020204030204" pitchFamily="34" charset="0"/>
                      </a:endParaRPr>
                    </a:p>
                  </a:txBody>
                  <a:tcPr marL="5828" marR="5828" marT="5828" marB="0" anchor="b"/>
                </a:tc>
                <a:extLst>
                  <a:ext uri="{0D108BD9-81ED-4DB2-BD59-A6C34878D82A}">
                    <a16:rowId xmlns:a16="http://schemas.microsoft.com/office/drawing/2014/main" val="4039213514"/>
                  </a:ext>
                </a:extLst>
              </a:tr>
              <a:tr h="1430444">
                <a:tc>
                  <a:txBody>
                    <a:bodyPr/>
                    <a:lstStyle/>
                    <a:p>
                      <a:pPr algn="l" fontAlgn="t">
                        <a:buNone/>
                      </a:pPr>
                      <a:r>
                        <a:rPr lang="en-IN" sz="1400" u="none" strike="noStrike">
                          <a:effectLst/>
                        </a:rPr>
                        <a:t>Project Manager</a:t>
                      </a:r>
                    </a:p>
                    <a:p>
                      <a:pPr algn="l" fontAlgn="t">
                        <a:buNone/>
                      </a:pPr>
                      <a:r>
                        <a:rPr lang="en-IN" sz="1400" b="0" i="0" u="none" strike="noStrike">
                          <a:solidFill>
                            <a:srgbClr val="000000"/>
                          </a:solidFill>
                          <a:effectLst/>
                          <a:latin typeface="Calibri" panose="020F0502020204030204" pitchFamily="34" charset="0"/>
                        </a:rPr>
                        <a:t>(Suresh A)</a:t>
                      </a:r>
                    </a:p>
                  </a:txBody>
                  <a:tcPr marL="4716" marR="4716" marT="4716" marB="0"/>
                </a:tc>
                <a:tc>
                  <a:txBody>
                    <a:bodyPr/>
                    <a:lstStyle/>
                    <a:p>
                      <a:pPr algn="l" fontAlgn="t">
                        <a:buNone/>
                      </a:pPr>
                      <a:r>
                        <a:rPr lang="en-US" sz="1400" u="none" strike="noStrike">
                          <a:effectLst/>
                        </a:rPr>
                        <a:t>Follow CMMI Procedure as established by V2Soft  Responsible for planning, directing, controlling, structuring, and motivating the project, may provide both technical and administrative direction and control to those performing project tasks or activities within the area of responsibility and ultimately responsible to the </a:t>
                      </a:r>
                      <a:r>
                        <a:rPr lang="en-US" sz="1400" u="none" strike="noStrike" err="1">
                          <a:effectLst/>
                        </a:rPr>
                        <a:t>customer.To</a:t>
                      </a:r>
                      <a:r>
                        <a:rPr lang="en-US" sz="1400" u="none" strike="noStrike">
                          <a:effectLst/>
                        </a:rPr>
                        <a:t> report information security incidence on a timely basis. </a:t>
                      </a:r>
                      <a:endParaRPr lang="en-US" sz="1400" b="0" i="0" u="none" strike="noStrike">
                        <a:solidFill>
                          <a:srgbClr val="000000"/>
                        </a:solidFill>
                        <a:effectLst/>
                        <a:latin typeface="Calibri" panose="020F0502020204030204" pitchFamily="34" charset="0"/>
                      </a:endParaRPr>
                    </a:p>
                  </a:txBody>
                  <a:tcPr marL="4716" marR="4716" marT="4716" marB="0"/>
                </a:tc>
                <a:tc>
                  <a:txBody>
                    <a:bodyPr/>
                    <a:lstStyle/>
                    <a:p>
                      <a:pPr algn="l" fontAlgn="t">
                        <a:buNone/>
                      </a:pPr>
                      <a:r>
                        <a:rPr lang="en-US" sz="1400" u="none" strike="noStrike">
                          <a:effectLst/>
                        </a:rPr>
                        <a:t>Project decision that does not   Impact cost, budget and schedule. Accountability of project results. </a:t>
                      </a:r>
                      <a:endParaRPr lang="en-US" sz="1400" b="0" i="0" u="none" strike="noStrike">
                        <a:solidFill>
                          <a:srgbClr val="000000"/>
                        </a:solidFill>
                        <a:effectLst/>
                        <a:latin typeface="Calibri" panose="020F0502020204030204" pitchFamily="34" charset="0"/>
                      </a:endParaRPr>
                    </a:p>
                  </a:txBody>
                  <a:tcPr marL="4716" marR="4716" marT="4716" marB="0"/>
                </a:tc>
                <a:extLst>
                  <a:ext uri="{0D108BD9-81ED-4DB2-BD59-A6C34878D82A}">
                    <a16:rowId xmlns:a16="http://schemas.microsoft.com/office/drawing/2014/main" val="293435536"/>
                  </a:ext>
                </a:extLst>
              </a:tr>
              <a:tr h="1430444">
                <a:tc>
                  <a:txBody>
                    <a:bodyPr/>
                    <a:lstStyle/>
                    <a:p>
                      <a:pPr algn="l" fontAlgn="t">
                        <a:buNone/>
                      </a:pPr>
                      <a:r>
                        <a:rPr lang="en-IN" sz="1400" u="none" strike="noStrike">
                          <a:effectLst/>
                        </a:rPr>
                        <a:t>Developer Lead</a:t>
                      </a:r>
                    </a:p>
                    <a:p>
                      <a:pPr algn="l" fontAlgn="t">
                        <a:buNone/>
                      </a:pPr>
                      <a:r>
                        <a:rPr lang="en-IN" sz="1400" b="0" i="0" u="none" strike="noStrike">
                          <a:solidFill>
                            <a:srgbClr val="000000"/>
                          </a:solidFill>
                          <a:effectLst/>
                          <a:latin typeface="Calibri" panose="020F0502020204030204" pitchFamily="34" charset="0"/>
                        </a:rPr>
                        <a:t>(Raj Kamal)</a:t>
                      </a:r>
                    </a:p>
                  </a:txBody>
                  <a:tcPr marL="4716" marR="4716" marT="4716" marB="0"/>
                </a:tc>
                <a:tc>
                  <a:txBody>
                    <a:bodyPr/>
                    <a:lstStyle/>
                    <a:p>
                      <a:pPr algn="l" fontAlgn="t">
                        <a:buNone/>
                      </a:pPr>
                      <a:r>
                        <a:rPr lang="en-US" sz="1400" u="none" strike="noStrike">
                          <a:effectLst/>
                        </a:rPr>
                        <a:t>Manage the development team with direction from the Project Manager. Follow CMMI Procedure as established by V2Soft  Responsible for creating design and technical documentation for the Projects, Assist the development team in functionality development, Responsible for final delivery of the product to the customer.                                                    To report information security incidence on a timely basis. </a:t>
                      </a:r>
                      <a:endParaRPr lang="en-US" sz="1400" b="0" i="0" u="none" strike="noStrike">
                        <a:solidFill>
                          <a:srgbClr val="000000"/>
                        </a:solidFill>
                        <a:effectLst/>
                        <a:latin typeface="Calibri" panose="020F0502020204030204" pitchFamily="34" charset="0"/>
                      </a:endParaRPr>
                    </a:p>
                  </a:txBody>
                  <a:tcPr marL="4716" marR="4716" marT="4716" marB="0"/>
                </a:tc>
                <a:tc>
                  <a:txBody>
                    <a:bodyPr/>
                    <a:lstStyle/>
                    <a:p>
                      <a:pPr algn="l" fontAlgn="t">
                        <a:buNone/>
                      </a:pPr>
                      <a:r>
                        <a:rPr lang="en-US" sz="1400" u="none" strike="noStrike">
                          <a:effectLst/>
                        </a:rPr>
                        <a:t>Decision on the assigning tasks and activities for respective team. Decision on Technical design</a:t>
                      </a:r>
                      <a:endParaRPr lang="en-US" sz="1400" b="0" i="0" u="none" strike="noStrike">
                        <a:solidFill>
                          <a:srgbClr val="000000"/>
                        </a:solidFill>
                        <a:effectLst/>
                        <a:latin typeface="Calibri" panose="020F0502020204030204" pitchFamily="34" charset="0"/>
                      </a:endParaRPr>
                    </a:p>
                  </a:txBody>
                  <a:tcPr marL="4716" marR="4716" marT="4716" marB="0"/>
                </a:tc>
                <a:extLst>
                  <a:ext uri="{0D108BD9-81ED-4DB2-BD59-A6C34878D82A}">
                    <a16:rowId xmlns:a16="http://schemas.microsoft.com/office/drawing/2014/main" val="123047032"/>
                  </a:ext>
                </a:extLst>
              </a:tr>
              <a:tr h="953630">
                <a:tc>
                  <a:txBody>
                    <a:bodyPr/>
                    <a:lstStyle/>
                    <a:p>
                      <a:pPr algn="l" fontAlgn="t">
                        <a:buNone/>
                      </a:pPr>
                      <a:r>
                        <a:rPr lang="en-IN" sz="1400" u="none" strike="noStrike">
                          <a:effectLst/>
                        </a:rPr>
                        <a:t>Developers</a:t>
                      </a:r>
                    </a:p>
                    <a:p>
                      <a:pPr algn="l" fontAlgn="t">
                        <a:buNone/>
                      </a:pPr>
                      <a:r>
                        <a:rPr lang="en-IN" sz="1400" b="0" i="0" u="none" strike="noStrike">
                          <a:solidFill>
                            <a:srgbClr val="000000"/>
                          </a:solidFill>
                          <a:effectLst/>
                          <a:latin typeface="Calibri" panose="020F0502020204030204" pitchFamily="34" charset="0"/>
                        </a:rPr>
                        <a:t>(Chandra &amp; Veena )</a:t>
                      </a:r>
                    </a:p>
                  </a:txBody>
                  <a:tcPr marL="4716" marR="4716" marT="4716" marB="0"/>
                </a:tc>
                <a:tc>
                  <a:txBody>
                    <a:bodyPr/>
                    <a:lstStyle/>
                    <a:p>
                      <a:pPr algn="l" fontAlgn="t">
                        <a:buNone/>
                      </a:pPr>
                      <a:r>
                        <a:rPr lang="en-US" sz="1400" u="none" strike="noStrike">
                          <a:effectLst/>
                        </a:rPr>
                        <a:t>Work with the Project team in development, Assist with techical documentation whereever necessary, Follow CMMI Procedure as established by V2Soft                                                                                                        To report information security incidence on a timely basis.</a:t>
                      </a:r>
                      <a:endParaRPr lang="en-US" sz="1400" b="0" i="0" u="none" strike="noStrike">
                        <a:solidFill>
                          <a:srgbClr val="000000"/>
                        </a:solidFill>
                        <a:effectLst/>
                        <a:latin typeface="Calibri" panose="020F0502020204030204" pitchFamily="34" charset="0"/>
                      </a:endParaRPr>
                    </a:p>
                  </a:txBody>
                  <a:tcPr marL="4716" marR="4716" marT="4716" marB="0"/>
                </a:tc>
                <a:tc>
                  <a:txBody>
                    <a:bodyPr/>
                    <a:lstStyle/>
                    <a:p>
                      <a:pPr algn="l" fontAlgn="t">
                        <a:buNone/>
                      </a:pPr>
                      <a:r>
                        <a:rPr lang="en-IN" sz="1400" u="none" strike="noStrike">
                          <a:effectLst/>
                        </a:rPr>
                        <a:t>NA</a:t>
                      </a:r>
                      <a:endParaRPr lang="en-IN" sz="1400" b="0" i="0" u="none" strike="noStrike">
                        <a:solidFill>
                          <a:srgbClr val="000000"/>
                        </a:solidFill>
                        <a:effectLst/>
                        <a:latin typeface="Calibri" panose="020F0502020204030204" pitchFamily="34" charset="0"/>
                      </a:endParaRPr>
                    </a:p>
                  </a:txBody>
                  <a:tcPr marL="4716" marR="4716" marT="4716" marB="0"/>
                </a:tc>
                <a:extLst>
                  <a:ext uri="{0D108BD9-81ED-4DB2-BD59-A6C34878D82A}">
                    <a16:rowId xmlns:a16="http://schemas.microsoft.com/office/drawing/2014/main" val="468624538"/>
                  </a:ext>
                </a:extLst>
              </a:tr>
            </a:tbl>
          </a:graphicData>
        </a:graphic>
      </p:graphicFrame>
    </p:spTree>
    <p:extLst>
      <p:ext uri="{BB962C8B-B14F-4D97-AF65-F5344CB8AC3E}">
        <p14:creationId xmlns:p14="http://schemas.microsoft.com/office/powerpoint/2010/main" val="23213067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95EFD-B6B5-A6B8-802D-84F8DEE0CE9D}"/>
            </a:ext>
          </a:extLst>
        </p:cNvPr>
        <p:cNvGrpSpPr/>
        <p:nvPr/>
      </p:nvGrpSpPr>
      <p:grpSpPr>
        <a:xfrm>
          <a:off x="0" y="0"/>
          <a:ext cx="0" cy="0"/>
          <a:chOff x="0" y="0"/>
          <a:chExt cx="0" cy="0"/>
        </a:xfrm>
      </p:grpSpPr>
      <p:pic>
        <p:nvPicPr>
          <p:cNvPr id="75" name="Picture 74">
            <a:extLst>
              <a:ext uri="{FF2B5EF4-FFF2-40B4-BE49-F238E27FC236}">
                <a16:creationId xmlns:a16="http://schemas.microsoft.com/office/drawing/2014/main" id="{2A0FD259-B92E-C5B0-ADCA-EE187E6F44EE}"/>
              </a:ext>
            </a:extLst>
          </p:cNvPr>
          <p:cNvPicPr>
            <a:picLocks noChangeAspect="1"/>
          </p:cNvPicPr>
          <p:nvPr/>
        </p:nvPicPr>
        <p:blipFill>
          <a:blip r:embed="rId3"/>
          <a:srcRect/>
          <a:stretch/>
        </p:blipFill>
        <p:spPr>
          <a:xfrm>
            <a:off x="0" y="-26527"/>
            <a:ext cx="12192000" cy="1366546"/>
          </a:xfrm>
          <a:prstGeom prst="rect">
            <a:avLst/>
          </a:prstGeom>
        </p:spPr>
      </p:pic>
      <p:sp>
        <p:nvSpPr>
          <p:cNvPr id="18" name="Rectangle 17">
            <a:extLst>
              <a:ext uri="{FF2B5EF4-FFF2-40B4-BE49-F238E27FC236}">
                <a16:creationId xmlns:a16="http://schemas.microsoft.com/office/drawing/2014/main" id="{68AAAB1F-C88A-C249-D75D-DDBA0B3EFA1E}"/>
              </a:ext>
            </a:extLst>
          </p:cNvPr>
          <p:cNvSpPr>
            <a:spLocks/>
          </p:cNvSpPr>
          <p:nvPr/>
        </p:nvSpPr>
        <p:spPr>
          <a:xfrm>
            <a:off x="17957" y="1367196"/>
            <a:ext cx="12210592" cy="5467944"/>
          </a:xfrm>
          <a:prstGeom prst="rect">
            <a:avLst/>
          </a:prstGeom>
          <a:gradFill>
            <a:gsLst>
              <a:gs pos="0">
                <a:schemeClr val="tx2"/>
              </a:gs>
              <a:gs pos="52000">
                <a:schemeClr val="tx1">
                  <a:lumMod val="75000"/>
                  <a:lumOff val="25000"/>
                </a:schemeClr>
              </a:gs>
              <a:gs pos="100000">
                <a:schemeClr val="tx1">
                  <a:lumMod val="65000"/>
                  <a:lumOff val="3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N">
              <a:solidFill>
                <a:schemeClr val="bg1"/>
              </a:solidFill>
            </a:endParaRPr>
          </a:p>
        </p:txBody>
      </p:sp>
      <p:sp>
        <p:nvSpPr>
          <p:cNvPr id="2" name="Rectangle 1">
            <a:extLst>
              <a:ext uri="{FF2B5EF4-FFF2-40B4-BE49-F238E27FC236}">
                <a16:creationId xmlns:a16="http://schemas.microsoft.com/office/drawing/2014/main" id="{7D050404-8B38-B9DC-D219-A3DB2192248C}"/>
              </a:ext>
            </a:extLst>
          </p:cNvPr>
          <p:cNvSpPr/>
          <p:nvPr/>
        </p:nvSpPr>
        <p:spPr>
          <a:xfrm>
            <a:off x="0" y="1344337"/>
            <a:ext cx="12192000" cy="45719"/>
          </a:xfrm>
          <a:prstGeom prst="rect">
            <a:avLst/>
          </a:prstGeom>
          <a:gradFill flip="none" rotWithShape="1">
            <a:gsLst>
              <a:gs pos="14000">
                <a:srgbClr val="18E7E5"/>
              </a:gs>
              <a:gs pos="85000">
                <a:srgbClr val="B21D61"/>
              </a:gs>
              <a:gs pos="69000">
                <a:srgbClr val="AA51AA"/>
              </a:gs>
              <a:gs pos="51000">
                <a:srgbClr val="7A81E2"/>
              </a:gs>
              <a:gs pos="32000">
                <a:srgbClr val="00CBF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5" name="Picture 4" descr="A white text on a black background&#10;&#10;Description automatically generated">
            <a:extLst>
              <a:ext uri="{FF2B5EF4-FFF2-40B4-BE49-F238E27FC236}">
                <a16:creationId xmlns:a16="http://schemas.microsoft.com/office/drawing/2014/main" id="{DDB87622-FE14-D1BC-963E-F3F4F2C78B8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012276" y="71443"/>
            <a:ext cx="3137278" cy="839040"/>
          </a:xfrm>
          <a:prstGeom prst="rect">
            <a:avLst/>
          </a:prstGeom>
        </p:spPr>
      </p:pic>
      <p:sp>
        <p:nvSpPr>
          <p:cNvPr id="13" name="TextBox 12">
            <a:extLst>
              <a:ext uri="{FF2B5EF4-FFF2-40B4-BE49-F238E27FC236}">
                <a16:creationId xmlns:a16="http://schemas.microsoft.com/office/drawing/2014/main" id="{AF70D617-956C-DE21-8EB6-F617590F6676}"/>
              </a:ext>
            </a:extLst>
          </p:cNvPr>
          <p:cNvSpPr txBox="1"/>
          <p:nvPr/>
        </p:nvSpPr>
        <p:spPr>
          <a:xfrm>
            <a:off x="191716" y="6632558"/>
            <a:ext cx="2284279" cy="153888"/>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white"/>
                </a:solidFill>
                <a:effectLst/>
                <a:uLnTx/>
                <a:uFillTx/>
                <a:latin typeface="Tahoma"/>
                <a:ea typeface="+mn-ea"/>
                <a:cs typeface="+mn-cs"/>
              </a:rPr>
              <a:t>V2Soft Confidential.  All Rights Reserved</a:t>
            </a:r>
          </a:p>
        </p:txBody>
      </p:sp>
      <p:sp>
        <p:nvSpPr>
          <p:cNvPr id="6" name="TextBox 5">
            <a:extLst>
              <a:ext uri="{FF2B5EF4-FFF2-40B4-BE49-F238E27FC236}">
                <a16:creationId xmlns:a16="http://schemas.microsoft.com/office/drawing/2014/main" id="{3BBD9F49-A69F-93DA-A0AA-94E01CAFC574}"/>
              </a:ext>
            </a:extLst>
          </p:cNvPr>
          <p:cNvSpPr txBox="1"/>
          <p:nvPr/>
        </p:nvSpPr>
        <p:spPr>
          <a:xfrm>
            <a:off x="17957" y="6624873"/>
            <a:ext cx="12185823"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Tahoma"/>
                <a:ea typeface="+mn-ea"/>
                <a:cs typeface="+mn-cs"/>
              </a:rPr>
              <a:t>All logos and brand names are the property of the respective organizations.</a:t>
            </a:r>
            <a:endParaRPr kumimoji="0" lang="en-IN" sz="800" b="0" i="0" u="none" strike="noStrike" kern="1200" cap="none" spc="0" normalizeH="0" baseline="0" noProof="0">
              <a:ln>
                <a:noFill/>
              </a:ln>
              <a:solidFill>
                <a:prstClr val="white"/>
              </a:solidFill>
              <a:effectLst/>
              <a:uLnTx/>
              <a:uFillTx/>
              <a:latin typeface="Tahoma"/>
              <a:ea typeface="+mn-ea"/>
              <a:cs typeface="+mn-cs"/>
            </a:endParaRPr>
          </a:p>
        </p:txBody>
      </p:sp>
      <p:sp>
        <p:nvSpPr>
          <p:cNvPr id="9" name="Title 8">
            <a:extLst>
              <a:ext uri="{FF2B5EF4-FFF2-40B4-BE49-F238E27FC236}">
                <a16:creationId xmlns:a16="http://schemas.microsoft.com/office/drawing/2014/main" id="{E22932DF-F953-6549-74A8-431B79296C3B}"/>
              </a:ext>
            </a:extLst>
          </p:cNvPr>
          <p:cNvSpPr>
            <a:spLocks noGrp="1"/>
          </p:cNvSpPr>
          <p:nvPr>
            <p:ph type="title"/>
          </p:nvPr>
        </p:nvSpPr>
        <p:spPr>
          <a:xfrm>
            <a:off x="191716" y="71443"/>
            <a:ext cx="7740503" cy="1047374"/>
          </a:xfrm>
        </p:spPr>
        <p:txBody>
          <a:bodyPr/>
          <a:lstStyle/>
          <a:p>
            <a:pPr lvl="0"/>
            <a:r>
              <a:rPr lang="en-IN" sz="3600" b="1">
                <a:solidFill>
                  <a:srgbClr val="92D050"/>
                </a:solidFill>
              </a:rPr>
              <a:t>Roles and Responsibilities</a:t>
            </a:r>
            <a:endParaRPr lang="en-IN" sz="3600">
              <a:solidFill>
                <a:srgbClr val="92D050"/>
              </a:solidFill>
            </a:endParaRPr>
          </a:p>
        </p:txBody>
      </p:sp>
      <p:sp>
        <p:nvSpPr>
          <p:cNvPr id="8" name="Slide Number Placeholder 1">
            <a:extLst>
              <a:ext uri="{FF2B5EF4-FFF2-40B4-BE49-F238E27FC236}">
                <a16:creationId xmlns:a16="http://schemas.microsoft.com/office/drawing/2014/main" id="{5330B1DC-1122-A591-DB37-1B69DD989DD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1FDE73-3F49-4102-8A6C-354E776F6B4E}" type="slidenum">
              <a:rPr kumimoji="0" lang="en-US" sz="1200" b="0" i="0" u="none" strike="noStrike" kern="1200" cap="none" spc="0" normalizeH="0" baseline="0" noProof="0" smtClean="0">
                <a:ln>
                  <a:noFill/>
                </a:ln>
                <a:solidFill>
                  <a:prstClr val="white"/>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white"/>
              </a:solidFill>
              <a:effectLst/>
              <a:uLnTx/>
              <a:uFillTx/>
              <a:latin typeface="Tahoma"/>
              <a:ea typeface="+mn-ea"/>
              <a:cs typeface="+mn-cs"/>
            </a:endParaRPr>
          </a:p>
        </p:txBody>
      </p:sp>
      <p:graphicFrame>
        <p:nvGraphicFramePr>
          <p:cNvPr id="3" name="Content Placeholder 2">
            <a:extLst>
              <a:ext uri="{FF2B5EF4-FFF2-40B4-BE49-F238E27FC236}">
                <a16:creationId xmlns:a16="http://schemas.microsoft.com/office/drawing/2014/main" id="{D87C112D-ABB1-27F9-03D9-9C4CD83B59B2}"/>
              </a:ext>
            </a:extLst>
          </p:cNvPr>
          <p:cNvGraphicFramePr>
            <a:graphicFrameLocks noGrp="1"/>
          </p:cNvGraphicFramePr>
          <p:nvPr>
            <p:ph idx="13"/>
            <p:extLst>
              <p:ext uri="{D42A27DB-BD31-4B8C-83A1-F6EECF244321}">
                <p14:modId xmlns:p14="http://schemas.microsoft.com/office/powerpoint/2010/main" val="1532191157"/>
              </p:ext>
            </p:extLst>
          </p:nvPr>
        </p:nvGraphicFramePr>
        <p:xfrm>
          <a:off x="205959" y="1460499"/>
          <a:ext cx="11809818" cy="5004107"/>
        </p:xfrm>
        <a:graphic>
          <a:graphicData uri="http://schemas.openxmlformats.org/drawingml/2006/table">
            <a:tbl>
              <a:tblPr>
                <a:tableStyleId>{5C22544A-7EE6-4342-B048-85BDC9FD1C3A}</a:tableStyleId>
              </a:tblPr>
              <a:tblGrid>
                <a:gridCol w="1960762">
                  <a:extLst>
                    <a:ext uri="{9D8B030D-6E8A-4147-A177-3AD203B41FA5}">
                      <a16:colId xmlns:a16="http://schemas.microsoft.com/office/drawing/2014/main" val="419878646"/>
                    </a:ext>
                  </a:extLst>
                </a:gridCol>
                <a:gridCol w="6906038">
                  <a:extLst>
                    <a:ext uri="{9D8B030D-6E8A-4147-A177-3AD203B41FA5}">
                      <a16:colId xmlns:a16="http://schemas.microsoft.com/office/drawing/2014/main" val="3256844720"/>
                    </a:ext>
                  </a:extLst>
                </a:gridCol>
                <a:gridCol w="2943018">
                  <a:extLst>
                    <a:ext uri="{9D8B030D-6E8A-4147-A177-3AD203B41FA5}">
                      <a16:colId xmlns:a16="http://schemas.microsoft.com/office/drawing/2014/main" val="3187024479"/>
                    </a:ext>
                  </a:extLst>
                </a:gridCol>
              </a:tblGrid>
              <a:tr h="412665">
                <a:tc>
                  <a:txBody>
                    <a:bodyPr/>
                    <a:lstStyle/>
                    <a:p>
                      <a:pPr algn="l" fontAlgn="t">
                        <a:buNone/>
                      </a:pPr>
                      <a:endParaRPr lang="en-IN" sz="1400" b="1" u="none" strike="noStrike">
                        <a:effectLst/>
                        <a:latin typeface="+mn-lt"/>
                      </a:endParaRPr>
                    </a:p>
                    <a:p>
                      <a:pPr algn="l" fontAlgn="t">
                        <a:buNone/>
                      </a:pPr>
                      <a:r>
                        <a:rPr lang="en-IN" sz="1400" b="1" u="none" strike="noStrike">
                          <a:effectLst/>
                          <a:latin typeface="+mn-lt"/>
                        </a:rPr>
                        <a:t>Team Member</a:t>
                      </a:r>
                      <a:endParaRPr lang="en-IN" sz="1400" b="1" i="0" u="none" strike="noStrike">
                        <a:solidFill>
                          <a:srgbClr val="000000"/>
                        </a:solidFill>
                        <a:effectLst/>
                        <a:latin typeface="+mn-lt"/>
                      </a:endParaRPr>
                    </a:p>
                  </a:txBody>
                  <a:tcPr marL="5828" marR="5828" marT="5828" marB="0"/>
                </a:tc>
                <a:tc>
                  <a:txBody>
                    <a:bodyPr/>
                    <a:lstStyle/>
                    <a:p>
                      <a:pPr algn="l" fontAlgn="b">
                        <a:buNone/>
                      </a:pPr>
                      <a:r>
                        <a:rPr lang="en-IN" sz="1400" b="1" u="none" strike="noStrike">
                          <a:effectLst/>
                          <a:latin typeface="+mn-lt"/>
                        </a:rPr>
                        <a:t>Roles &amp; Responsibility</a:t>
                      </a:r>
                      <a:endParaRPr lang="en-IN" sz="1400" b="1" i="0" u="none" strike="noStrike">
                        <a:solidFill>
                          <a:srgbClr val="000000"/>
                        </a:solidFill>
                        <a:effectLst/>
                        <a:latin typeface="+mn-lt"/>
                      </a:endParaRPr>
                    </a:p>
                  </a:txBody>
                  <a:tcPr marL="5828" marR="5828" marT="5828" marB="0" anchor="b"/>
                </a:tc>
                <a:tc>
                  <a:txBody>
                    <a:bodyPr/>
                    <a:lstStyle/>
                    <a:p>
                      <a:pPr algn="l" fontAlgn="b">
                        <a:buNone/>
                      </a:pPr>
                      <a:r>
                        <a:rPr lang="en-IN" sz="1400" b="1" u="none" strike="noStrike">
                          <a:effectLst/>
                          <a:latin typeface="+mn-lt"/>
                        </a:rPr>
                        <a:t>Authority</a:t>
                      </a:r>
                      <a:endParaRPr lang="en-IN" sz="1400" b="1" i="0" u="none" strike="noStrike">
                        <a:solidFill>
                          <a:srgbClr val="000000"/>
                        </a:solidFill>
                        <a:effectLst/>
                        <a:latin typeface="+mn-lt"/>
                      </a:endParaRPr>
                    </a:p>
                  </a:txBody>
                  <a:tcPr marL="5828" marR="5828" marT="5828" marB="0" anchor="b"/>
                </a:tc>
                <a:extLst>
                  <a:ext uri="{0D108BD9-81ED-4DB2-BD59-A6C34878D82A}">
                    <a16:rowId xmlns:a16="http://schemas.microsoft.com/office/drawing/2014/main" val="3827458019"/>
                  </a:ext>
                </a:extLst>
              </a:tr>
              <a:tr h="636307">
                <a:tc>
                  <a:txBody>
                    <a:bodyPr/>
                    <a:lstStyle/>
                    <a:p>
                      <a:pPr algn="l" fontAlgn="t">
                        <a:buNone/>
                      </a:pPr>
                      <a:r>
                        <a:rPr lang="en-IN" sz="1400" b="0" i="0" u="none" strike="noStrike">
                          <a:solidFill>
                            <a:srgbClr val="000000"/>
                          </a:solidFill>
                          <a:effectLst/>
                          <a:latin typeface="+mn-lt"/>
                        </a:rPr>
                        <a:t>Test Lead</a:t>
                      </a:r>
                    </a:p>
                    <a:p>
                      <a:pPr algn="l" fontAlgn="t">
                        <a:buNone/>
                      </a:pPr>
                      <a:r>
                        <a:rPr lang="en-IN" sz="1400" b="0" i="0" u="none" strike="noStrike">
                          <a:solidFill>
                            <a:srgbClr val="000000"/>
                          </a:solidFill>
                          <a:effectLst/>
                          <a:latin typeface="+mn-lt"/>
                        </a:rPr>
                        <a:t>(</a:t>
                      </a:r>
                      <a:r>
                        <a:rPr lang="en-IN" sz="1400" b="0" i="0" u="none" strike="noStrike" err="1">
                          <a:solidFill>
                            <a:srgbClr val="000000"/>
                          </a:solidFill>
                          <a:effectLst/>
                          <a:latin typeface="+mn-lt"/>
                        </a:rPr>
                        <a:t>Singala</a:t>
                      </a:r>
                      <a:r>
                        <a:rPr lang="en-IN" sz="1400" b="0" i="0" u="none" strike="noStrike">
                          <a:solidFill>
                            <a:srgbClr val="000000"/>
                          </a:solidFill>
                          <a:effectLst/>
                          <a:latin typeface="+mn-lt"/>
                        </a:rPr>
                        <a:t> </a:t>
                      </a:r>
                      <a:r>
                        <a:rPr lang="en-IN" sz="1400" b="0" i="0" u="none" strike="noStrike" err="1">
                          <a:solidFill>
                            <a:srgbClr val="000000"/>
                          </a:solidFill>
                          <a:effectLst/>
                          <a:latin typeface="+mn-lt"/>
                        </a:rPr>
                        <a:t>Yerriswamy</a:t>
                      </a:r>
                      <a:r>
                        <a:rPr lang="en-IN" sz="1400" b="0" i="0" u="none" strike="noStrike">
                          <a:solidFill>
                            <a:srgbClr val="000000"/>
                          </a:solidFill>
                          <a:effectLst/>
                          <a:latin typeface="+mn-lt"/>
                        </a:rPr>
                        <a:t>)</a:t>
                      </a:r>
                    </a:p>
                  </a:txBody>
                  <a:tcPr marL="6350" marR="6350" marT="6350" marB="0"/>
                </a:tc>
                <a:tc>
                  <a:txBody>
                    <a:bodyPr/>
                    <a:lstStyle/>
                    <a:p>
                      <a:pPr algn="l" fontAlgn="t">
                        <a:buNone/>
                      </a:pPr>
                      <a:r>
                        <a:rPr lang="en-US" sz="1400" b="0" i="0" u="none" strike="noStrike">
                          <a:solidFill>
                            <a:srgbClr val="000000"/>
                          </a:solidFill>
                          <a:effectLst/>
                          <a:latin typeface="+mn-lt"/>
                        </a:rPr>
                        <a:t>Work with the Project Team in System Testing. Lead the Testing team and Follow CMMI Procedure as established by V2Soft, Create technical documentation related to testing as required. To report information security incidence on a timely basis. </a:t>
                      </a:r>
                    </a:p>
                  </a:txBody>
                  <a:tcPr marL="6350" marR="6350" marT="6350" marB="0"/>
                </a:tc>
                <a:tc>
                  <a:txBody>
                    <a:bodyPr/>
                    <a:lstStyle/>
                    <a:p>
                      <a:pPr algn="l" fontAlgn="t">
                        <a:buNone/>
                      </a:pPr>
                      <a:r>
                        <a:rPr lang="en-US" sz="1400" b="0" i="0" u="none" strike="noStrike">
                          <a:solidFill>
                            <a:srgbClr val="000000"/>
                          </a:solidFill>
                          <a:effectLst/>
                          <a:latin typeface="+mn-lt"/>
                        </a:rPr>
                        <a:t>Decision on verification of requirements. Sign-off on deliverables.</a:t>
                      </a:r>
                    </a:p>
                  </a:txBody>
                  <a:tcPr marL="6350" marR="6350" marT="6350" marB="0"/>
                </a:tc>
                <a:extLst>
                  <a:ext uri="{0D108BD9-81ED-4DB2-BD59-A6C34878D82A}">
                    <a16:rowId xmlns:a16="http://schemas.microsoft.com/office/drawing/2014/main" val="3688797776"/>
                  </a:ext>
                </a:extLst>
              </a:tr>
              <a:tr h="662232">
                <a:tc>
                  <a:txBody>
                    <a:bodyPr/>
                    <a:lstStyle/>
                    <a:p>
                      <a:pPr algn="l" fontAlgn="t">
                        <a:buNone/>
                      </a:pPr>
                      <a:r>
                        <a:rPr lang="en-IN" sz="1400" b="0" i="0" u="none" strike="noStrike">
                          <a:solidFill>
                            <a:srgbClr val="000000"/>
                          </a:solidFill>
                          <a:effectLst/>
                          <a:latin typeface="+mn-lt"/>
                        </a:rPr>
                        <a:t>Testers</a:t>
                      </a:r>
                    </a:p>
                    <a:p>
                      <a:pPr algn="l" fontAlgn="t">
                        <a:buNone/>
                      </a:pPr>
                      <a:r>
                        <a:rPr lang="en-IN" sz="1400" b="0" i="0" u="none" strike="noStrike">
                          <a:solidFill>
                            <a:srgbClr val="000000"/>
                          </a:solidFill>
                          <a:effectLst/>
                          <a:latin typeface="+mn-lt"/>
                        </a:rPr>
                        <a:t>(Vismaya &amp; Darshan)</a:t>
                      </a:r>
                    </a:p>
                  </a:txBody>
                  <a:tcPr marL="6350" marR="6350" marT="6350" marB="0"/>
                </a:tc>
                <a:tc>
                  <a:txBody>
                    <a:bodyPr/>
                    <a:lstStyle/>
                    <a:p>
                      <a:pPr algn="l" fontAlgn="t">
                        <a:buNone/>
                      </a:pPr>
                      <a:r>
                        <a:rPr lang="en-US" sz="1400" b="0" i="0" u="none" strike="noStrike">
                          <a:solidFill>
                            <a:srgbClr val="000000"/>
                          </a:solidFill>
                          <a:effectLst/>
                          <a:latin typeface="+mn-lt"/>
                        </a:rPr>
                        <a:t>Responsible for System testing, Following CMMI Standards as established by V2Soft  Create technical documentation as required. To report information security incidence on a timely basis. </a:t>
                      </a:r>
                    </a:p>
                  </a:txBody>
                  <a:tcPr marL="6350" marR="6350" marT="6350" marB="0"/>
                </a:tc>
                <a:tc>
                  <a:txBody>
                    <a:bodyPr/>
                    <a:lstStyle/>
                    <a:p>
                      <a:pPr algn="l" fontAlgn="t">
                        <a:buNone/>
                      </a:pPr>
                      <a:r>
                        <a:rPr lang="en-IN" sz="1400" b="0" i="0" u="none" strike="noStrike">
                          <a:solidFill>
                            <a:srgbClr val="000000"/>
                          </a:solidFill>
                          <a:effectLst/>
                          <a:latin typeface="+mn-lt"/>
                        </a:rPr>
                        <a:t>NA</a:t>
                      </a:r>
                    </a:p>
                  </a:txBody>
                  <a:tcPr marL="6350" marR="6350" marT="6350" marB="0"/>
                </a:tc>
                <a:extLst>
                  <a:ext uri="{0D108BD9-81ED-4DB2-BD59-A6C34878D82A}">
                    <a16:rowId xmlns:a16="http://schemas.microsoft.com/office/drawing/2014/main" val="2312402533"/>
                  </a:ext>
                </a:extLst>
              </a:tr>
              <a:tr h="3262897">
                <a:tc>
                  <a:txBody>
                    <a:bodyPr/>
                    <a:lstStyle/>
                    <a:p>
                      <a:pPr algn="l" fontAlgn="t">
                        <a:buNone/>
                      </a:pPr>
                      <a:r>
                        <a:rPr lang="en-IN" sz="1400" b="0" i="0" u="none" strike="noStrike">
                          <a:solidFill>
                            <a:srgbClr val="000000"/>
                          </a:solidFill>
                          <a:effectLst/>
                          <a:latin typeface="+mn-lt"/>
                        </a:rPr>
                        <a:t>Delivery Head / Manager</a:t>
                      </a:r>
                    </a:p>
                  </a:txBody>
                  <a:tcPr marL="6350" marR="6350" marT="6350" marB="0"/>
                </a:tc>
                <a:tc>
                  <a:txBody>
                    <a:bodyPr/>
                    <a:lstStyle/>
                    <a:p>
                      <a:pPr algn="l" fontAlgn="t">
                        <a:buNone/>
                      </a:pPr>
                      <a:r>
                        <a:rPr lang="en-US" sz="1400" b="0" i="0" u="none" strike="noStrike">
                          <a:solidFill>
                            <a:srgbClr val="000000"/>
                          </a:solidFill>
                          <a:effectLst/>
                          <a:latin typeface="+mn-lt"/>
                        </a:rPr>
                        <a:t>Provide people, software, hardware material </a:t>
                      </a:r>
                      <a:r>
                        <a:rPr lang="en-US" sz="1400" b="0" i="0" u="none" strike="noStrike" err="1">
                          <a:solidFill>
                            <a:srgbClr val="000000"/>
                          </a:solidFill>
                          <a:effectLst/>
                          <a:latin typeface="+mn-lt"/>
                        </a:rPr>
                        <a:t>resource.Customer</a:t>
                      </a:r>
                      <a:r>
                        <a:rPr lang="en-US" sz="1400" b="0" i="0" u="none" strike="noStrike">
                          <a:solidFill>
                            <a:srgbClr val="000000"/>
                          </a:solidFill>
                          <a:effectLst/>
                          <a:latin typeface="+mn-lt"/>
                        </a:rPr>
                        <a:t> Satisfaction, Approval of project plan, Handling of escalations,  Contractual </a:t>
                      </a:r>
                      <a:r>
                        <a:rPr lang="en-US" sz="1400" b="0" i="0" u="none" strike="noStrike" err="1">
                          <a:solidFill>
                            <a:srgbClr val="000000"/>
                          </a:solidFill>
                          <a:effectLst/>
                          <a:latin typeface="+mn-lt"/>
                        </a:rPr>
                        <a:t>matters,Availability</a:t>
                      </a:r>
                      <a:r>
                        <a:rPr lang="en-US" sz="1400" b="0" i="0" u="none" strike="noStrike">
                          <a:solidFill>
                            <a:srgbClr val="000000"/>
                          </a:solidFill>
                          <a:effectLst/>
                          <a:latin typeface="+mn-lt"/>
                        </a:rPr>
                        <a:t> of requisite .Manage approve supplier list, supplier evaluation form, supplier monitoring sheet, tech services/ COTS sheet, purchase orders, purchase tracking sheet, receiving inspection sheet </a:t>
                      </a:r>
                      <a:br>
                        <a:rPr lang="en-US" sz="1400" b="0" i="0" u="none" strike="noStrike">
                          <a:solidFill>
                            <a:srgbClr val="000000"/>
                          </a:solidFill>
                          <a:effectLst/>
                          <a:latin typeface="+mn-lt"/>
                        </a:rPr>
                      </a:br>
                      <a:r>
                        <a:rPr lang="en-US" sz="1400" b="0" i="0" u="none" strike="noStrike">
                          <a:solidFill>
                            <a:srgbClr val="000000"/>
                          </a:solidFill>
                          <a:effectLst/>
                          <a:latin typeface="+mn-lt"/>
                        </a:rPr>
                        <a:t>Forecasting future capacity requirements based on business plans, usage trends, sizing of new services, etc.</a:t>
                      </a:r>
                      <a:br>
                        <a:rPr lang="en-US" sz="1400" b="0" i="0" u="none" strike="noStrike">
                          <a:solidFill>
                            <a:srgbClr val="000000"/>
                          </a:solidFill>
                          <a:effectLst/>
                          <a:latin typeface="+mn-lt"/>
                        </a:rPr>
                      </a:br>
                      <a:r>
                        <a:rPr lang="en-US" sz="1400" b="0" i="0" u="none" strike="noStrike">
                          <a:solidFill>
                            <a:srgbClr val="000000"/>
                          </a:solidFill>
                          <a:effectLst/>
                          <a:latin typeface="+mn-lt"/>
                        </a:rPr>
                        <a:t>Ensuring that there is adequate IT , Facility, Accounts/Finance and HR capacity to meet required levels of service, and that respective function managers are correctly advised on how to match capacity and demand and to ensure that use of existing capacity is optimized</a:t>
                      </a:r>
                      <a:br>
                        <a:rPr lang="en-US" sz="1400" b="0" i="0" u="none" strike="noStrike">
                          <a:solidFill>
                            <a:srgbClr val="000000"/>
                          </a:solidFill>
                          <a:effectLst/>
                          <a:latin typeface="+mn-lt"/>
                        </a:rPr>
                      </a:br>
                      <a:r>
                        <a:rPr lang="en-US" sz="1400" b="0" i="0" u="none" strike="noStrike">
                          <a:solidFill>
                            <a:srgbClr val="000000"/>
                          </a:solidFill>
                          <a:effectLst/>
                          <a:latin typeface="+mn-lt"/>
                        </a:rPr>
                        <a:t>Identifying and implementing initiatives to improve resource usage – for example, demand management techniques</a:t>
                      </a:r>
                      <a:br>
                        <a:rPr lang="en-US" sz="1400" b="0" i="0" u="none" strike="noStrike">
                          <a:solidFill>
                            <a:srgbClr val="000000"/>
                          </a:solidFill>
                          <a:effectLst/>
                          <a:latin typeface="+mn-lt"/>
                        </a:rPr>
                      </a:br>
                      <a:r>
                        <a:rPr lang="en-US" sz="1400" b="0" i="0" u="none" strike="noStrike">
                          <a:solidFill>
                            <a:srgbClr val="000000"/>
                          </a:solidFill>
                          <a:effectLst/>
                          <a:latin typeface="+mn-lt"/>
                        </a:rPr>
                        <a:t>  Ensuring that appropriate levels of monitoring of resources and system performance are </a:t>
                      </a:r>
                      <a:r>
                        <a:rPr lang="en-US" sz="1400" b="0" i="0" u="none" strike="noStrike" err="1">
                          <a:solidFill>
                            <a:srgbClr val="000000"/>
                          </a:solidFill>
                          <a:effectLst/>
                          <a:latin typeface="+mn-lt"/>
                        </a:rPr>
                        <a:t>setresources</a:t>
                      </a:r>
                      <a:r>
                        <a:rPr lang="en-US" sz="1400" b="0" i="0" u="none" strike="noStrike">
                          <a:solidFill>
                            <a:srgbClr val="000000"/>
                          </a:solidFill>
                          <a:effectLst/>
                          <a:latin typeface="+mn-lt"/>
                        </a:rPr>
                        <a:t> and. To report information security incidence on a timely basis.</a:t>
                      </a:r>
                    </a:p>
                  </a:txBody>
                  <a:tcPr marL="6350" marR="6350" marT="6350" marB="0"/>
                </a:tc>
                <a:tc>
                  <a:txBody>
                    <a:bodyPr/>
                    <a:lstStyle/>
                    <a:p>
                      <a:pPr algn="l" fontAlgn="t">
                        <a:buNone/>
                      </a:pPr>
                      <a:r>
                        <a:rPr lang="en-US" sz="1400" b="0" i="0" u="none" strike="noStrike">
                          <a:solidFill>
                            <a:srgbClr val="000000"/>
                          </a:solidFill>
                          <a:effectLst/>
                          <a:latin typeface="+mn-lt"/>
                        </a:rPr>
                        <a:t>Approval of PMP and Risk management plan. Budget/Schedule approval. To approve changes to the project or its budget. Allocation/deallocation of resources in Support team of the </a:t>
                      </a:r>
                      <a:r>
                        <a:rPr lang="en-US" sz="1400" b="0" i="0" u="none" strike="noStrike" err="1">
                          <a:solidFill>
                            <a:srgbClr val="000000"/>
                          </a:solidFill>
                          <a:effectLst/>
                          <a:latin typeface="+mn-lt"/>
                        </a:rPr>
                        <a:t>organisation</a:t>
                      </a:r>
                      <a:r>
                        <a:rPr lang="en-US" sz="1400" b="0" i="0" u="none" strike="noStrike">
                          <a:solidFill>
                            <a:srgbClr val="000000"/>
                          </a:solidFill>
                          <a:effectLst/>
                          <a:latin typeface="+mn-lt"/>
                        </a:rPr>
                        <a:t>. </a:t>
                      </a:r>
                      <a:r>
                        <a:rPr lang="en-US" sz="1400" b="0" i="0" u="none" strike="noStrike" err="1">
                          <a:solidFill>
                            <a:srgbClr val="000000"/>
                          </a:solidFill>
                          <a:effectLst/>
                          <a:latin typeface="+mn-lt"/>
                        </a:rPr>
                        <a:t>Authorise</a:t>
                      </a:r>
                      <a:r>
                        <a:rPr lang="en-US" sz="1400" b="0" i="0" u="none" strike="noStrike">
                          <a:solidFill>
                            <a:srgbClr val="000000"/>
                          </a:solidFill>
                          <a:effectLst/>
                          <a:latin typeface="+mn-lt"/>
                        </a:rPr>
                        <a:t> trainings.  Authority to communicate confidential or sensitive information and how information should be disseminated (email, V2Soft intranet web sites, printed reports, and/or presentations)</a:t>
                      </a:r>
                    </a:p>
                  </a:txBody>
                  <a:tcPr marL="6350" marR="6350" marT="6350" marB="0"/>
                </a:tc>
                <a:extLst>
                  <a:ext uri="{0D108BD9-81ED-4DB2-BD59-A6C34878D82A}">
                    <a16:rowId xmlns:a16="http://schemas.microsoft.com/office/drawing/2014/main" val="2999514718"/>
                  </a:ext>
                </a:extLst>
              </a:tr>
            </a:tbl>
          </a:graphicData>
        </a:graphic>
      </p:graphicFrame>
    </p:spTree>
    <p:extLst>
      <p:ext uri="{BB962C8B-B14F-4D97-AF65-F5344CB8AC3E}">
        <p14:creationId xmlns:p14="http://schemas.microsoft.com/office/powerpoint/2010/main" val="34561440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32085D-ABCB-48F7-9D01-1A922D61BF9B}"/>
            </a:ext>
          </a:extLst>
        </p:cNvPr>
        <p:cNvGrpSpPr/>
        <p:nvPr/>
      </p:nvGrpSpPr>
      <p:grpSpPr>
        <a:xfrm>
          <a:off x="0" y="0"/>
          <a:ext cx="0" cy="0"/>
          <a:chOff x="0" y="0"/>
          <a:chExt cx="0" cy="0"/>
        </a:xfrm>
      </p:grpSpPr>
      <p:pic>
        <p:nvPicPr>
          <p:cNvPr id="75" name="Picture 74">
            <a:extLst>
              <a:ext uri="{FF2B5EF4-FFF2-40B4-BE49-F238E27FC236}">
                <a16:creationId xmlns:a16="http://schemas.microsoft.com/office/drawing/2014/main" id="{3EDA0736-C31C-069A-CDEA-BB9DD5C2836E}"/>
              </a:ext>
            </a:extLst>
          </p:cNvPr>
          <p:cNvPicPr>
            <a:picLocks noChangeAspect="1"/>
          </p:cNvPicPr>
          <p:nvPr/>
        </p:nvPicPr>
        <p:blipFill>
          <a:blip r:embed="rId3"/>
          <a:srcRect/>
          <a:stretch/>
        </p:blipFill>
        <p:spPr>
          <a:xfrm>
            <a:off x="0" y="-26527"/>
            <a:ext cx="12192000" cy="1366546"/>
          </a:xfrm>
          <a:prstGeom prst="rect">
            <a:avLst/>
          </a:prstGeom>
        </p:spPr>
      </p:pic>
      <p:sp>
        <p:nvSpPr>
          <p:cNvPr id="18" name="Rectangle 17">
            <a:extLst>
              <a:ext uri="{FF2B5EF4-FFF2-40B4-BE49-F238E27FC236}">
                <a16:creationId xmlns:a16="http://schemas.microsoft.com/office/drawing/2014/main" id="{72318213-C9D9-9730-8B55-4128D35CD979}"/>
              </a:ext>
            </a:extLst>
          </p:cNvPr>
          <p:cNvSpPr>
            <a:spLocks/>
          </p:cNvSpPr>
          <p:nvPr/>
        </p:nvSpPr>
        <p:spPr>
          <a:xfrm>
            <a:off x="17957" y="1367196"/>
            <a:ext cx="12210592" cy="5467944"/>
          </a:xfrm>
          <a:prstGeom prst="rect">
            <a:avLst/>
          </a:prstGeom>
          <a:gradFill>
            <a:gsLst>
              <a:gs pos="0">
                <a:schemeClr val="tx2"/>
              </a:gs>
              <a:gs pos="52000">
                <a:schemeClr val="tx1">
                  <a:lumMod val="75000"/>
                  <a:lumOff val="25000"/>
                </a:schemeClr>
              </a:gs>
              <a:gs pos="100000">
                <a:schemeClr val="tx1">
                  <a:lumMod val="65000"/>
                  <a:lumOff val="3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N">
              <a:solidFill>
                <a:schemeClr val="bg1"/>
              </a:solidFill>
            </a:endParaRPr>
          </a:p>
        </p:txBody>
      </p:sp>
      <p:sp>
        <p:nvSpPr>
          <p:cNvPr id="2" name="Rectangle 1">
            <a:extLst>
              <a:ext uri="{FF2B5EF4-FFF2-40B4-BE49-F238E27FC236}">
                <a16:creationId xmlns:a16="http://schemas.microsoft.com/office/drawing/2014/main" id="{3E9E352B-070C-43AC-BF9D-81136A208449}"/>
              </a:ext>
            </a:extLst>
          </p:cNvPr>
          <p:cNvSpPr/>
          <p:nvPr/>
        </p:nvSpPr>
        <p:spPr>
          <a:xfrm>
            <a:off x="0" y="1344337"/>
            <a:ext cx="12192000" cy="45719"/>
          </a:xfrm>
          <a:prstGeom prst="rect">
            <a:avLst/>
          </a:prstGeom>
          <a:gradFill flip="none" rotWithShape="1">
            <a:gsLst>
              <a:gs pos="14000">
                <a:srgbClr val="18E7E5"/>
              </a:gs>
              <a:gs pos="85000">
                <a:srgbClr val="B21D61"/>
              </a:gs>
              <a:gs pos="69000">
                <a:srgbClr val="AA51AA"/>
              </a:gs>
              <a:gs pos="51000">
                <a:srgbClr val="7A81E2"/>
              </a:gs>
              <a:gs pos="32000">
                <a:srgbClr val="00CBF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5" name="Picture 4" descr="A white text on a black background&#10;&#10;Description automatically generated">
            <a:extLst>
              <a:ext uri="{FF2B5EF4-FFF2-40B4-BE49-F238E27FC236}">
                <a16:creationId xmlns:a16="http://schemas.microsoft.com/office/drawing/2014/main" id="{5D7A667D-7DFA-CB28-5796-972CDBCD345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012276" y="71443"/>
            <a:ext cx="3137278" cy="839040"/>
          </a:xfrm>
          <a:prstGeom prst="rect">
            <a:avLst/>
          </a:prstGeom>
        </p:spPr>
      </p:pic>
      <p:sp>
        <p:nvSpPr>
          <p:cNvPr id="13" name="TextBox 12">
            <a:extLst>
              <a:ext uri="{FF2B5EF4-FFF2-40B4-BE49-F238E27FC236}">
                <a16:creationId xmlns:a16="http://schemas.microsoft.com/office/drawing/2014/main" id="{D2FEAB83-57CD-1A27-184D-ABEA252AB8CF}"/>
              </a:ext>
            </a:extLst>
          </p:cNvPr>
          <p:cNvSpPr txBox="1"/>
          <p:nvPr/>
        </p:nvSpPr>
        <p:spPr>
          <a:xfrm>
            <a:off x="191716" y="6632558"/>
            <a:ext cx="2284279" cy="153888"/>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white"/>
                </a:solidFill>
                <a:effectLst/>
                <a:uLnTx/>
                <a:uFillTx/>
                <a:latin typeface="Tahoma"/>
                <a:ea typeface="+mn-ea"/>
                <a:cs typeface="+mn-cs"/>
              </a:rPr>
              <a:t>V2Soft Confidential.  All Rights Reserved</a:t>
            </a:r>
          </a:p>
        </p:txBody>
      </p:sp>
      <p:sp>
        <p:nvSpPr>
          <p:cNvPr id="6" name="TextBox 5">
            <a:extLst>
              <a:ext uri="{FF2B5EF4-FFF2-40B4-BE49-F238E27FC236}">
                <a16:creationId xmlns:a16="http://schemas.microsoft.com/office/drawing/2014/main" id="{C641D399-9A4D-4DC8-811B-7FFCFDCF6468}"/>
              </a:ext>
            </a:extLst>
          </p:cNvPr>
          <p:cNvSpPr txBox="1"/>
          <p:nvPr/>
        </p:nvSpPr>
        <p:spPr>
          <a:xfrm>
            <a:off x="17957" y="6624873"/>
            <a:ext cx="12185823"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Tahoma"/>
                <a:ea typeface="+mn-ea"/>
                <a:cs typeface="+mn-cs"/>
              </a:rPr>
              <a:t>All logos and brand names are the property of the respective organizations.</a:t>
            </a:r>
            <a:endParaRPr kumimoji="0" lang="en-IN" sz="800" b="0" i="0" u="none" strike="noStrike" kern="1200" cap="none" spc="0" normalizeH="0" baseline="0" noProof="0">
              <a:ln>
                <a:noFill/>
              </a:ln>
              <a:solidFill>
                <a:prstClr val="white"/>
              </a:solidFill>
              <a:effectLst/>
              <a:uLnTx/>
              <a:uFillTx/>
              <a:latin typeface="Tahoma"/>
              <a:ea typeface="+mn-ea"/>
              <a:cs typeface="+mn-cs"/>
            </a:endParaRPr>
          </a:p>
        </p:txBody>
      </p:sp>
      <p:sp>
        <p:nvSpPr>
          <p:cNvPr id="9" name="Title 8">
            <a:extLst>
              <a:ext uri="{FF2B5EF4-FFF2-40B4-BE49-F238E27FC236}">
                <a16:creationId xmlns:a16="http://schemas.microsoft.com/office/drawing/2014/main" id="{721A96D9-12BB-96A4-9643-861C56FA9258}"/>
              </a:ext>
            </a:extLst>
          </p:cNvPr>
          <p:cNvSpPr>
            <a:spLocks noGrp="1"/>
          </p:cNvSpPr>
          <p:nvPr>
            <p:ph type="title"/>
          </p:nvPr>
        </p:nvSpPr>
        <p:spPr>
          <a:xfrm>
            <a:off x="191716" y="71443"/>
            <a:ext cx="7740503" cy="1047374"/>
          </a:xfrm>
        </p:spPr>
        <p:txBody>
          <a:bodyPr/>
          <a:lstStyle/>
          <a:p>
            <a:pPr lvl="0"/>
            <a:r>
              <a:rPr lang="en-IN" sz="3600" b="1">
                <a:solidFill>
                  <a:srgbClr val="92D050"/>
                </a:solidFill>
              </a:rPr>
              <a:t>Roles and Responsibilities</a:t>
            </a:r>
            <a:endParaRPr lang="en-IN" sz="3600">
              <a:solidFill>
                <a:srgbClr val="92D050"/>
              </a:solidFill>
            </a:endParaRPr>
          </a:p>
        </p:txBody>
      </p:sp>
      <p:sp>
        <p:nvSpPr>
          <p:cNvPr id="8" name="Slide Number Placeholder 1">
            <a:extLst>
              <a:ext uri="{FF2B5EF4-FFF2-40B4-BE49-F238E27FC236}">
                <a16:creationId xmlns:a16="http://schemas.microsoft.com/office/drawing/2014/main" id="{DB0E44BB-5698-0F3C-B66E-3D9106ABE12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1FDE73-3F49-4102-8A6C-354E776F6B4E}" type="slidenum">
              <a:rPr kumimoji="0" lang="en-US" sz="1200" b="0" i="0" u="none" strike="noStrike" kern="1200" cap="none" spc="0" normalizeH="0" baseline="0" noProof="0" smtClean="0">
                <a:ln>
                  <a:noFill/>
                </a:ln>
                <a:solidFill>
                  <a:prstClr val="white"/>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white"/>
              </a:solidFill>
              <a:effectLst/>
              <a:uLnTx/>
              <a:uFillTx/>
              <a:latin typeface="Tahoma"/>
              <a:ea typeface="+mn-ea"/>
              <a:cs typeface="+mn-cs"/>
            </a:endParaRPr>
          </a:p>
        </p:txBody>
      </p:sp>
      <p:graphicFrame>
        <p:nvGraphicFramePr>
          <p:cNvPr id="3" name="Content Placeholder 2">
            <a:extLst>
              <a:ext uri="{FF2B5EF4-FFF2-40B4-BE49-F238E27FC236}">
                <a16:creationId xmlns:a16="http://schemas.microsoft.com/office/drawing/2014/main" id="{304935DD-6D52-7B6F-6788-748F28B579DB}"/>
              </a:ext>
            </a:extLst>
          </p:cNvPr>
          <p:cNvGraphicFramePr>
            <a:graphicFrameLocks noGrp="1"/>
          </p:cNvGraphicFramePr>
          <p:nvPr>
            <p:ph idx="13"/>
            <p:extLst>
              <p:ext uri="{D42A27DB-BD31-4B8C-83A1-F6EECF244321}">
                <p14:modId xmlns:p14="http://schemas.microsoft.com/office/powerpoint/2010/main" val="1702509056"/>
              </p:ext>
            </p:extLst>
          </p:nvPr>
        </p:nvGraphicFramePr>
        <p:xfrm>
          <a:off x="102824" y="1424904"/>
          <a:ext cx="12046730" cy="5259958"/>
        </p:xfrm>
        <a:graphic>
          <a:graphicData uri="http://schemas.openxmlformats.org/drawingml/2006/table">
            <a:tbl>
              <a:tblPr>
                <a:tableStyleId>{5C22544A-7EE6-4342-B048-85BDC9FD1C3A}</a:tableStyleId>
              </a:tblPr>
              <a:tblGrid>
                <a:gridCol w="1525246">
                  <a:extLst>
                    <a:ext uri="{9D8B030D-6E8A-4147-A177-3AD203B41FA5}">
                      <a16:colId xmlns:a16="http://schemas.microsoft.com/office/drawing/2014/main" val="419878646"/>
                    </a:ext>
                  </a:extLst>
                </a:gridCol>
                <a:gridCol w="5130708">
                  <a:extLst>
                    <a:ext uri="{9D8B030D-6E8A-4147-A177-3AD203B41FA5}">
                      <a16:colId xmlns:a16="http://schemas.microsoft.com/office/drawing/2014/main" val="3256844720"/>
                    </a:ext>
                  </a:extLst>
                </a:gridCol>
                <a:gridCol w="5390776">
                  <a:extLst>
                    <a:ext uri="{9D8B030D-6E8A-4147-A177-3AD203B41FA5}">
                      <a16:colId xmlns:a16="http://schemas.microsoft.com/office/drawing/2014/main" val="3187024479"/>
                    </a:ext>
                  </a:extLst>
                </a:gridCol>
              </a:tblGrid>
              <a:tr h="420840">
                <a:tc>
                  <a:txBody>
                    <a:bodyPr/>
                    <a:lstStyle/>
                    <a:p>
                      <a:pPr algn="l" fontAlgn="t">
                        <a:buNone/>
                      </a:pPr>
                      <a:endParaRPr lang="en-IN" sz="1400" b="1" u="none" strike="noStrike">
                        <a:effectLst/>
                        <a:latin typeface="+mn-lt"/>
                      </a:endParaRPr>
                    </a:p>
                    <a:p>
                      <a:pPr algn="l" fontAlgn="t">
                        <a:buNone/>
                      </a:pPr>
                      <a:r>
                        <a:rPr lang="en-IN" sz="1400" b="1" u="none" strike="noStrike">
                          <a:effectLst/>
                          <a:latin typeface="+mn-lt"/>
                        </a:rPr>
                        <a:t>Team Member</a:t>
                      </a:r>
                      <a:endParaRPr lang="en-IN" sz="1400" b="1" i="0" u="none" strike="noStrike">
                        <a:solidFill>
                          <a:srgbClr val="000000"/>
                        </a:solidFill>
                        <a:effectLst/>
                        <a:latin typeface="+mn-lt"/>
                      </a:endParaRPr>
                    </a:p>
                  </a:txBody>
                  <a:tcPr marL="5828" marR="5828" marT="5828" marB="0"/>
                </a:tc>
                <a:tc>
                  <a:txBody>
                    <a:bodyPr/>
                    <a:lstStyle/>
                    <a:p>
                      <a:pPr algn="l" fontAlgn="b">
                        <a:buNone/>
                      </a:pPr>
                      <a:r>
                        <a:rPr lang="en-IN" sz="1400" b="1" u="none" strike="noStrike">
                          <a:effectLst/>
                          <a:latin typeface="+mn-lt"/>
                        </a:rPr>
                        <a:t>Roles &amp; Responsibility</a:t>
                      </a:r>
                      <a:endParaRPr lang="en-IN" sz="1400" b="1" i="0" u="none" strike="noStrike">
                        <a:solidFill>
                          <a:srgbClr val="000000"/>
                        </a:solidFill>
                        <a:effectLst/>
                        <a:latin typeface="+mn-lt"/>
                      </a:endParaRPr>
                    </a:p>
                  </a:txBody>
                  <a:tcPr marL="5828" marR="5828" marT="5828" marB="0" anchor="b"/>
                </a:tc>
                <a:tc>
                  <a:txBody>
                    <a:bodyPr/>
                    <a:lstStyle/>
                    <a:p>
                      <a:pPr algn="l" fontAlgn="b">
                        <a:buNone/>
                      </a:pPr>
                      <a:r>
                        <a:rPr lang="en-IN" sz="1400" b="1" u="none" strike="noStrike">
                          <a:effectLst/>
                          <a:latin typeface="+mn-lt"/>
                        </a:rPr>
                        <a:t>Authority</a:t>
                      </a:r>
                      <a:endParaRPr lang="en-IN" sz="1400" b="1" i="0" u="none" strike="noStrike">
                        <a:solidFill>
                          <a:srgbClr val="000000"/>
                        </a:solidFill>
                        <a:effectLst/>
                        <a:latin typeface="+mn-lt"/>
                      </a:endParaRPr>
                    </a:p>
                  </a:txBody>
                  <a:tcPr marL="5828" marR="5828" marT="5828" marB="0" anchor="b"/>
                </a:tc>
                <a:extLst>
                  <a:ext uri="{0D108BD9-81ED-4DB2-BD59-A6C34878D82A}">
                    <a16:rowId xmlns:a16="http://schemas.microsoft.com/office/drawing/2014/main" val="3827458019"/>
                  </a:ext>
                </a:extLst>
              </a:tr>
              <a:tr h="1459274">
                <a:tc>
                  <a:txBody>
                    <a:bodyPr/>
                    <a:lstStyle/>
                    <a:p>
                      <a:pPr algn="l" fontAlgn="t">
                        <a:buNone/>
                      </a:pPr>
                      <a:r>
                        <a:rPr lang="en-IN" sz="1400" b="0" i="0" u="none" strike="noStrike">
                          <a:solidFill>
                            <a:srgbClr val="000000"/>
                          </a:solidFill>
                          <a:effectLst/>
                          <a:latin typeface="+mn-lt"/>
                        </a:rPr>
                        <a:t> Architect </a:t>
                      </a:r>
                    </a:p>
                    <a:p>
                      <a:pPr algn="l" fontAlgn="t">
                        <a:buNone/>
                      </a:pPr>
                      <a:r>
                        <a:rPr lang="en-IN" sz="1400" b="0" i="0" u="none" strike="noStrike">
                          <a:solidFill>
                            <a:srgbClr val="000000"/>
                          </a:solidFill>
                          <a:effectLst/>
                          <a:latin typeface="+mn-lt"/>
                        </a:rPr>
                        <a:t>(Naveen Namperumal)</a:t>
                      </a:r>
                    </a:p>
                  </a:txBody>
                  <a:tcPr marL="6350" marR="6350" marT="6350" marB="0"/>
                </a:tc>
                <a:tc>
                  <a:txBody>
                    <a:bodyPr/>
                    <a:lstStyle/>
                    <a:p>
                      <a:pPr algn="l" fontAlgn="t">
                        <a:buNone/>
                      </a:pPr>
                      <a:r>
                        <a:rPr lang="en-US" sz="1400" b="0" i="0" u="none" strike="noStrike">
                          <a:solidFill>
                            <a:srgbClr val="000000"/>
                          </a:solidFill>
                          <a:effectLst/>
                          <a:latin typeface="+mn-lt"/>
                        </a:rPr>
                        <a:t>The main responsibilities of the  architect are to resolve technical issues, to ensure that all parts of the technical design are correctly incorporated, to define the development tools and environment, to provide technical support and technical quality control throughout all stages of the project and to synchronize . To Assist presales team  on all  Technical proposal and help with technical  Screening.  </a:t>
                      </a:r>
                    </a:p>
                  </a:txBody>
                  <a:tcPr marL="6350" marR="6350" marT="6350" marB="0"/>
                </a:tc>
                <a:tc>
                  <a:txBody>
                    <a:bodyPr/>
                    <a:lstStyle/>
                    <a:p>
                      <a:pPr algn="l" fontAlgn="t">
                        <a:buNone/>
                      </a:pPr>
                      <a:r>
                        <a:rPr lang="en-US" sz="1400" b="0" i="0" u="none" strike="noStrike">
                          <a:solidFill>
                            <a:srgbClr val="000000"/>
                          </a:solidFill>
                          <a:effectLst/>
                          <a:latin typeface="+mn-lt"/>
                        </a:rPr>
                        <a:t>An Architect has the authority to design and oversee the overall structure of systems and solutions, ensuring they meet technical and business requirements. They make critical decisions on technology stack, architectural patterns, and integration strategies. Additionally, Architects provide technical guidance and governance throughout the project lifecycle, ensuring alignment with architectural standards and best practices</a:t>
                      </a:r>
                    </a:p>
                  </a:txBody>
                  <a:tcPr marL="6350" marR="6350" marT="6350" marB="0"/>
                </a:tc>
                <a:extLst>
                  <a:ext uri="{0D108BD9-81ED-4DB2-BD59-A6C34878D82A}">
                    <a16:rowId xmlns:a16="http://schemas.microsoft.com/office/drawing/2014/main" val="3688797776"/>
                  </a:ext>
                </a:extLst>
              </a:tr>
              <a:tr h="3327540">
                <a:tc>
                  <a:txBody>
                    <a:bodyPr/>
                    <a:lstStyle/>
                    <a:p>
                      <a:pPr algn="l" fontAlgn="t">
                        <a:buNone/>
                      </a:pPr>
                      <a:r>
                        <a:rPr lang="en-IN" sz="1400" b="0" i="0" u="none" strike="noStrike">
                          <a:solidFill>
                            <a:srgbClr val="000000"/>
                          </a:solidFill>
                          <a:effectLst/>
                          <a:latin typeface="+mn-lt"/>
                        </a:rPr>
                        <a:t>Project Coordinator &amp; Business Analyst)</a:t>
                      </a:r>
                    </a:p>
                    <a:p>
                      <a:pPr algn="l" fontAlgn="t">
                        <a:buNone/>
                      </a:pPr>
                      <a:r>
                        <a:rPr lang="en-IN" sz="1400" b="0" i="0" u="none" strike="noStrike">
                          <a:solidFill>
                            <a:srgbClr val="000000"/>
                          </a:solidFill>
                          <a:effectLst/>
                          <a:latin typeface="+mn-lt"/>
                        </a:rPr>
                        <a:t>(Vinay &amp; Nisha)</a:t>
                      </a:r>
                    </a:p>
                  </a:txBody>
                  <a:tcPr marL="6350" marR="6350" marT="6350" marB="0"/>
                </a:tc>
                <a:tc>
                  <a:txBody>
                    <a:bodyPr/>
                    <a:lstStyle/>
                    <a:p>
                      <a:pPr algn="l" fontAlgn="t">
                        <a:buNone/>
                      </a:pPr>
                      <a:r>
                        <a:rPr lang="en-US" sz="1400" b="0" i="0" u="none" strike="noStrike" kern="1200">
                          <a:solidFill>
                            <a:srgbClr val="000000"/>
                          </a:solidFill>
                          <a:effectLst/>
                          <a:latin typeface="+mn-lt"/>
                          <a:ea typeface="+mn-ea"/>
                          <a:cs typeface="+mn-cs"/>
                        </a:rPr>
                        <a:t>As a Project Coordinator, you will develop and maintain project schedules, coordinate with teams and stakeholders, and manage resources to ensure successful project execution. You will track progress, identify issues, and implement corrective actions to keep projects on track. Additionally, you will facilitate communication, prepare regular status reports, and maintain accurate project records, providing updates to stakeholders on project developments, risks, and outcomes.</a:t>
                      </a:r>
                    </a:p>
                    <a:p>
                      <a:pPr algn="l" fontAlgn="t">
                        <a:buNone/>
                      </a:pPr>
                      <a:r>
                        <a:rPr lang="en-US" sz="1400" b="0" i="0" u="none" strike="noStrike" kern="1200">
                          <a:solidFill>
                            <a:srgbClr val="000000"/>
                          </a:solidFill>
                          <a:effectLst/>
                          <a:latin typeface="+mn-lt"/>
                          <a:ea typeface="+mn-ea"/>
                          <a:cs typeface="+mn-cs"/>
                        </a:rPr>
                        <a:t>A Business Analyst (BA) gathers and analyzes stakeholder requirements, documents them, and ensures alignment with business objectives. They bridge the gap between stakeholders and technical teams, evaluate solutions, and validate that they meet business needs. BAs also identify process improvements, provide training and support, and manage requirement changes to ensure effective communication among stakeholders.</a:t>
                      </a:r>
                    </a:p>
                  </a:txBody>
                  <a:tcPr marL="6350" marR="6350" marT="6350" marB="0"/>
                </a:tc>
                <a:tc>
                  <a:txBody>
                    <a:bodyPr/>
                    <a:lstStyle/>
                    <a:p>
                      <a:pPr algn="l" fontAlgn="t">
                        <a:buNone/>
                      </a:pPr>
                      <a:r>
                        <a:rPr lang="en-US" sz="1400" b="0" i="0" u="none" strike="noStrike" kern="1200">
                          <a:solidFill>
                            <a:srgbClr val="000000"/>
                          </a:solidFill>
                          <a:effectLst/>
                          <a:latin typeface="+mn-lt"/>
                          <a:ea typeface="+mn-ea"/>
                          <a:cs typeface="+mn-cs"/>
                        </a:rPr>
                        <a:t>A Project Coordinator manages project schedules, tracks progress, and coordinates communication among stakeholders. They allocate resources, assign tasks, and maintain project documentation. Additionally, they report on project status, identify issues, and help resolve risks to ensure timely project delivery.</a:t>
                      </a:r>
                    </a:p>
                    <a:p>
                      <a:pPr algn="l" fontAlgn="t">
                        <a:buNone/>
                      </a:pPr>
                      <a:r>
                        <a:rPr lang="en-US" sz="1400" b="0" i="0" u="none" strike="noStrike" kern="1200">
                          <a:solidFill>
                            <a:srgbClr val="000000"/>
                          </a:solidFill>
                          <a:effectLst/>
                          <a:latin typeface="+mn-lt"/>
                          <a:ea typeface="+mn-ea"/>
                          <a:cs typeface="+mn-cs"/>
                        </a:rPr>
                        <a:t>A Business Analyst (BA) gathers, analyzes, and documents stakeholder requirements, ensuring alignment with business goals. They facilitate communication between business and technical teams, recommend solutions, and validate requirements. BAs also identify opportunities for process improvements to enhance organizational efficiency and effectiveness.</a:t>
                      </a:r>
                    </a:p>
                  </a:txBody>
                  <a:tcPr marL="6350" marR="6350" marT="6350" marB="0"/>
                </a:tc>
                <a:extLst>
                  <a:ext uri="{0D108BD9-81ED-4DB2-BD59-A6C34878D82A}">
                    <a16:rowId xmlns:a16="http://schemas.microsoft.com/office/drawing/2014/main" val="2312402533"/>
                  </a:ext>
                </a:extLst>
              </a:tr>
            </a:tbl>
          </a:graphicData>
        </a:graphic>
      </p:graphicFrame>
    </p:spTree>
    <p:extLst>
      <p:ext uri="{BB962C8B-B14F-4D97-AF65-F5344CB8AC3E}">
        <p14:creationId xmlns:p14="http://schemas.microsoft.com/office/powerpoint/2010/main" val="4382638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B15590-7C37-F3B0-D5FC-1EDC6CB2E4BE}"/>
            </a:ext>
          </a:extLst>
        </p:cNvPr>
        <p:cNvGrpSpPr/>
        <p:nvPr/>
      </p:nvGrpSpPr>
      <p:grpSpPr>
        <a:xfrm>
          <a:off x="0" y="0"/>
          <a:ext cx="0" cy="0"/>
          <a:chOff x="0" y="0"/>
          <a:chExt cx="0" cy="0"/>
        </a:xfrm>
      </p:grpSpPr>
      <p:pic>
        <p:nvPicPr>
          <p:cNvPr id="75" name="Picture 74">
            <a:extLst>
              <a:ext uri="{FF2B5EF4-FFF2-40B4-BE49-F238E27FC236}">
                <a16:creationId xmlns:a16="http://schemas.microsoft.com/office/drawing/2014/main" id="{85968FB3-2B47-6BDC-F729-D20E900817F6}"/>
              </a:ext>
            </a:extLst>
          </p:cNvPr>
          <p:cNvPicPr>
            <a:picLocks noChangeAspect="1"/>
          </p:cNvPicPr>
          <p:nvPr/>
        </p:nvPicPr>
        <p:blipFill>
          <a:blip r:embed="rId3"/>
          <a:srcRect/>
          <a:stretch/>
        </p:blipFill>
        <p:spPr>
          <a:xfrm>
            <a:off x="0" y="-26527"/>
            <a:ext cx="12192000" cy="1366546"/>
          </a:xfrm>
          <a:prstGeom prst="rect">
            <a:avLst/>
          </a:prstGeom>
        </p:spPr>
      </p:pic>
      <p:sp>
        <p:nvSpPr>
          <p:cNvPr id="18" name="Rectangle 17">
            <a:extLst>
              <a:ext uri="{FF2B5EF4-FFF2-40B4-BE49-F238E27FC236}">
                <a16:creationId xmlns:a16="http://schemas.microsoft.com/office/drawing/2014/main" id="{6C5DB962-26BC-3F08-7E60-F6C2E7FC0997}"/>
              </a:ext>
            </a:extLst>
          </p:cNvPr>
          <p:cNvSpPr>
            <a:spLocks/>
          </p:cNvSpPr>
          <p:nvPr/>
        </p:nvSpPr>
        <p:spPr>
          <a:xfrm>
            <a:off x="17957" y="1387074"/>
            <a:ext cx="12210592" cy="5467944"/>
          </a:xfrm>
          <a:prstGeom prst="rect">
            <a:avLst/>
          </a:prstGeom>
          <a:gradFill>
            <a:gsLst>
              <a:gs pos="0">
                <a:schemeClr val="tx2"/>
              </a:gs>
              <a:gs pos="52000">
                <a:schemeClr val="tx1">
                  <a:lumMod val="75000"/>
                  <a:lumOff val="25000"/>
                </a:schemeClr>
              </a:gs>
              <a:gs pos="100000">
                <a:schemeClr val="tx1">
                  <a:lumMod val="65000"/>
                  <a:lumOff val="3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N">
              <a:solidFill>
                <a:schemeClr val="bg1"/>
              </a:solidFill>
            </a:endParaRPr>
          </a:p>
        </p:txBody>
      </p:sp>
      <p:sp>
        <p:nvSpPr>
          <p:cNvPr id="2" name="Rectangle 1">
            <a:extLst>
              <a:ext uri="{FF2B5EF4-FFF2-40B4-BE49-F238E27FC236}">
                <a16:creationId xmlns:a16="http://schemas.microsoft.com/office/drawing/2014/main" id="{94B18EB8-3A7A-D296-778D-5837670B9299}"/>
              </a:ext>
            </a:extLst>
          </p:cNvPr>
          <p:cNvSpPr/>
          <p:nvPr/>
        </p:nvSpPr>
        <p:spPr>
          <a:xfrm>
            <a:off x="0" y="1344337"/>
            <a:ext cx="12192000" cy="45719"/>
          </a:xfrm>
          <a:prstGeom prst="rect">
            <a:avLst/>
          </a:prstGeom>
          <a:gradFill flip="none" rotWithShape="1">
            <a:gsLst>
              <a:gs pos="14000">
                <a:srgbClr val="18E7E5"/>
              </a:gs>
              <a:gs pos="85000">
                <a:srgbClr val="B21D61"/>
              </a:gs>
              <a:gs pos="69000">
                <a:srgbClr val="AA51AA"/>
              </a:gs>
              <a:gs pos="51000">
                <a:srgbClr val="7A81E2"/>
              </a:gs>
              <a:gs pos="32000">
                <a:srgbClr val="00CBF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5" name="Picture 4" descr="A white text on a black background&#10;&#10;Description automatically generated">
            <a:extLst>
              <a:ext uri="{FF2B5EF4-FFF2-40B4-BE49-F238E27FC236}">
                <a16:creationId xmlns:a16="http://schemas.microsoft.com/office/drawing/2014/main" id="{207B9FFC-106A-AEE1-2D03-1A69F6C60B5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012276" y="71443"/>
            <a:ext cx="3137278" cy="839040"/>
          </a:xfrm>
          <a:prstGeom prst="rect">
            <a:avLst/>
          </a:prstGeom>
        </p:spPr>
      </p:pic>
      <p:sp>
        <p:nvSpPr>
          <p:cNvPr id="13" name="TextBox 12">
            <a:extLst>
              <a:ext uri="{FF2B5EF4-FFF2-40B4-BE49-F238E27FC236}">
                <a16:creationId xmlns:a16="http://schemas.microsoft.com/office/drawing/2014/main" id="{EE4D7683-0109-E8DB-163A-BEA21A6E2CB9}"/>
              </a:ext>
            </a:extLst>
          </p:cNvPr>
          <p:cNvSpPr txBox="1"/>
          <p:nvPr/>
        </p:nvSpPr>
        <p:spPr>
          <a:xfrm>
            <a:off x="191716" y="6632558"/>
            <a:ext cx="2284279" cy="153888"/>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white"/>
                </a:solidFill>
                <a:effectLst/>
                <a:uLnTx/>
                <a:uFillTx/>
                <a:latin typeface="Tahoma"/>
                <a:ea typeface="+mn-ea"/>
                <a:cs typeface="+mn-cs"/>
              </a:rPr>
              <a:t>V2Soft Confidential.  All Rights Reserved</a:t>
            </a:r>
          </a:p>
        </p:txBody>
      </p:sp>
      <p:sp>
        <p:nvSpPr>
          <p:cNvPr id="6" name="TextBox 5">
            <a:extLst>
              <a:ext uri="{FF2B5EF4-FFF2-40B4-BE49-F238E27FC236}">
                <a16:creationId xmlns:a16="http://schemas.microsoft.com/office/drawing/2014/main" id="{08B04DE5-67C6-468B-3C28-66F9F3A44CA9}"/>
              </a:ext>
            </a:extLst>
          </p:cNvPr>
          <p:cNvSpPr txBox="1"/>
          <p:nvPr/>
        </p:nvSpPr>
        <p:spPr>
          <a:xfrm>
            <a:off x="17957" y="6624873"/>
            <a:ext cx="12185823"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Tahoma"/>
                <a:ea typeface="+mn-ea"/>
                <a:cs typeface="+mn-cs"/>
              </a:rPr>
              <a:t>All logos and brand names are the property of the respective organizations.</a:t>
            </a:r>
            <a:endParaRPr kumimoji="0" lang="en-IN" sz="800" b="0" i="0" u="none" strike="noStrike" kern="1200" cap="none" spc="0" normalizeH="0" baseline="0" noProof="0">
              <a:ln>
                <a:noFill/>
              </a:ln>
              <a:solidFill>
                <a:prstClr val="white"/>
              </a:solidFill>
              <a:effectLst/>
              <a:uLnTx/>
              <a:uFillTx/>
              <a:latin typeface="Tahoma"/>
              <a:ea typeface="+mn-ea"/>
              <a:cs typeface="+mn-cs"/>
            </a:endParaRPr>
          </a:p>
        </p:txBody>
      </p:sp>
      <p:sp>
        <p:nvSpPr>
          <p:cNvPr id="9" name="Title 8">
            <a:extLst>
              <a:ext uri="{FF2B5EF4-FFF2-40B4-BE49-F238E27FC236}">
                <a16:creationId xmlns:a16="http://schemas.microsoft.com/office/drawing/2014/main" id="{B85E85C6-DA52-FBB9-82E9-4AAE608AE36C}"/>
              </a:ext>
            </a:extLst>
          </p:cNvPr>
          <p:cNvSpPr>
            <a:spLocks noGrp="1"/>
          </p:cNvSpPr>
          <p:nvPr>
            <p:ph type="title"/>
          </p:nvPr>
        </p:nvSpPr>
        <p:spPr>
          <a:xfrm>
            <a:off x="191716" y="174398"/>
            <a:ext cx="7740503" cy="1047374"/>
          </a:xfrm>
        </p:spPr>
        <p:txBody>
          <a:bodyPr/>
          <a:lstStyle/>
          <a:p>
            <a:pPr lvl="0"/>
            <a:r>
              <a:rPr lang="en-IN" sz="3600" b="1">
                <a:solidFill>
                  <a:srgbClr val="92D050"/>
                </a:solidFill>
              </a:rPr>
              <a:t>Policies and Procedures Applicable</a:t>
            </a:r>
            <a:endParaRPr lang="en-IN" sz="3600">
              <a:solidFill>
                <a:srgbClr val="92D050"/>
              </a:solidFill>
            </a:endParaRPr>
          </a:p>
        </p:txBody>
      </p:sp>
      <p:sp>
        <p:nvSpPr>
          <p:cNvPr id="8" name="Slide Number Placeholder 1">
            <a:extLst>
              <a:ext uri="{FF2B5EF4-FFF2-40B4-BE49-F238E27FC236}">
                <a16:creationId xmlns:a16="http://schemas.microsoft.com/office/drawing/2014/main" id="{F88ECEFB-8A67-9788-7B19-736C685FB12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1FDE73-3F49-4102-8A6C-354E776F6B4E}" type="slidenum">
              <a:rPr kumimoji="0" lang="en-US" sz="1200" b="0" i="0" u="none" strike="noStrike" kern="1200" cap="none" spc="0" normalizeH="0" baseline="0" noProof="0" smtClean="0">
                <a:ln>
                  <a:noFill/>
                </a:ln>
                <a:solidFill>
                  <a:prstClr val="white"/>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white"/>
              </a:solidFill>
              <a:effectLst/>
              <a:uLnTx/>
              <a:uFillTx/>
              <a:latin typeface="Tahoma"/>
              <a:ea typeface="+mn-ea"/>
              <a:cs typeface="+mn-cs"/>
            </a:endParaRPr>
          </a:p>
        </p:txBody>
      </p:sp>
      <p:graphicFrame>
        <p:nvGraphicFramePr>
          <p:cNvPr id="12" name="Content Placeholder 11">
            <a:extLst>
              <a:ext uri="{FF2B5EF4-FFF2-40B4-BE49-F238E27FC236}">
                <a16:creationId xmlns:a16="http://schemas.microsoft.com/office/drawing/2014/main" id="{F0776B3D-7A24-A29E-AFB5-D68FAB01D461}"/>
              </a:ext>
            </a:extLst>
          </p:cNvPr>
          <p:cNvGraphicFramePr>
            <a:graphicFrameLocks noGrp="1"/>
          </p:cNvGraphicFramePr>
          <p:nvPr>
            <p:ph idx="13"/>
            <p:extLst>
              <p:ext uri="{D42A27DB-BD31-4B8C-83A1-F6EECF244321}">
                <p14:modId xmlns:p14="http://schemas.microsoft.com/office/powerpoint/2010/main" val="3683740553"/>
              </p:ext>
            </p:extLst>
          </p:nvPr>
        </p:nvGraphicFramePr>
        <p:xfrm>
          <a:off x="839585" y="1911958"/>
          <a:ext cx="10313968" cy="3689350"/>
        </p:xfrm>
        <a:graphic>
          <a:graphicData uri="http://schemas.openxmlformats.org/drawingml/2006/table">
            <a:tbl>
              <a:tblPr>
                <a:tableStyleId>{5C22544A-7EE6-4342-B048-85BDC9FD1C3A}</a:tableStyleId>
              </a:tblPr>
              <a:tblGrid>
                <a:gridCol w="468220">
                  <a:extLst>
                    <a:ext uri="{9D8B030D-6E8A-4147-A177-3AD203B41FA5}">
                      <a16:colId xmlns:a16="http://schemas.microsoft.com/office/drawing/2014/main" val="4274008452"/>
                    </a:ext>
                  </a:extLst>
                </a:gridCol>
                <a:gridCol w="2349795">
                  <a:extLst>
                    <a:ext uri="{9D8B030D-6E8A-4147-A177-3AD203B41FA5}">
                      <a16:colId xmlns:a16="http://schemas.microsoft.com/office/drawing/2014/main" val="873168874"/>
                    </a:ext>
                  </a:extLst>
                </a:gridCol>
                <a:gridCol w="3242930">
                  <a:extLst>
                    <a:ext uri="{9D8B030D-6E8A-4147-A177-3AD203B41FA5}">
                      <a16:colId xmlns:a16="http://schemas.microsoft.com/office/drawing/2014/main" val="3906677912"/>
                    </a:ext>
                  </a:extLst>
                </a:gridCol>
                <a:gridCol w="1063256">
                  <a:extLst>
                    <a:ext uri="{9D8B030D-6E8A-4147-A177-3AD203B41FA5}">
                      <a16:colId xmlns:a16="http://schemas.microsoft.com/office/drawing/2014/main" val="1517640534"/>
                    </a:ext>
                  </a:extLst>
                </a:gridCol>
                <a:gridCol w="1424763">
                  <a:extLst>
                    <a:ext uri="{9D8B030D-6E8A-4147-A177-3AD203B41FA5}">
                      <a16:colId xmlns:a16="http://schemas.microsoft.com/office/drawing/2014/main" val="1475113979"/>
                    </a:ext>
                  </a:extLst>
                </a:gridCol>
                <a:gridCol w="1765004">
                  <a:extLst>
                    <a:ext uri="{9D8B030D-6E8A-4147-A177-3AD203B41FA5}">
                      <a16:colId xmlns:a16="http://schemas.microsoft.com/office/drawing/2014/main" val="250669165"/>
                    </a:ext>
                  </a:extLst>
                </a:gridCol>
              </a:tblGrid>
              <a:tr h="423021">
                <a:tc>
                  <a:txBody>
                    <a:bodyPr/>
                    <a:lstStyle/>
                    <a:p>
                      <a:pPr algn="ctr" fontAlgn="t">
                        <a:buNone/>
                      </a:pPr>
                      <a:r>
                        <a:rPr lang="en-IN" sz="1600" b="1" u="none" strike="noStrike">
                          <a:effectLst/>
                        </a:rPr>
                        <a:t>Sl no</a:t>
                      </a:r>
                      <a:endParaRPr lang="en-IN" sz="1600" b="1" i="0" u="none" strike="noStrike">
                        <a:solidFill>
                          <a:srgbClr val="000000"/>
                        </a:solidFill>
                        <a:effectLst/>
                        <a:latin typeface="Verdana" panose="020B0604030504040204" pitchFamily="34" charset="0"/>
                      </a:endParaRPr>
                    </a:p>
                  </a:txBody>
                  <a:tcPr marL="6350" marR="6350" marT="6350" marB="0"/>
                </a:tc>
                <a:tc>
                  <a:txBody>
                    <a:bodyPr/>
                    <a:lstStyle/>
                    <a:p>
                      <a:pPr algn="ctr" fontAlgn="t">
                        <a:buNone/>
                      </a:pPr>
                      <a:r>
                        <a:rPr lang="en-IN" sz="1600" b="1" u="none" strike="noStrike">
                          <a:effectLst/>
                        </a:rPr>
                        <a:t>Doc_id</a:t>
                      </a:r>
                      <a:endParaRPr lang="en-IN" sz="1600" b="1" i="0" u="none" strike="noStrike">
                        <a:solidFill>
                          <a:srgbClr val="000000"/>
                        </a:solidFill>
                        <a:effectLst/>
                        <a:latin typeface="Verdana" panose="020B0604030504040204" pitchFamily="34" charset="0"/>
                      </a:endParaRPr>
                    </a:p>
                  </a:txBody>
                  <a:tcPr marL="6350" marR="6350" marT="6350" marB="0"/>
                </a:tc>
                <a:tc>
                  <a:txBody>
                    <a:bodyPr/>
                    <a:lstStyle/>
                    <a:p>
                      <a:pPr algn="ctr" fontAlgn="t">
                        <a:buNone/>
                      </a:pPr>
                      <a:r>
                        <a:rPr lang="en-IN" sz="1600" b="1" u="none" strike="noStrike">
                          <a:effectLst/>
                        </a:rPr>
                        <a:t>Title</a:t>
                      </a:r>
                      <a:endParaRPr lang="en-IN" sz="1600" b="1" i="0" u="none" strike="noStrike">
                        <a:solidFill>
                          <a:srgbClr val="000000"/>
                        </a:solidFill>
                        <a:effectLst/>
                        <a:latin typeface="Verdana" panose="020B0604030504040204" pitchFamily="34" charset="0"/>
                      </a:endParaRPr>
                    </a:p>
                  </a:txBody>
                  <a:tcPr marL="6350" marR="6350" marT="6350" marB="0"/>
                </a:tc>
                <a:tc>
                  <a:txBody>
                    <a:bodyPr/>
                    <a:lstStyle/>
                    <a:p>
                      <a:pPr algn="ctr" fontAlgn="t">
                        <a:buNone/>
                      </a:pPr>
                      <a:r>
                        <a:rPr lang="en-IN" sz="1600" b="1" u="none" strike="noStrike">
                          <a:effectLst/>
                        </a:rPr>
                        <a:t>Version #</a:t>
                      </a:r>
                      <a:endParaRPr lang="en-IN" sz="1600" b="1" i="0" u="none" strike="noStrike">
                        <a:solidFill>
                          <a:srgbClr val="000000"/>
                        </a:solidFill>
                        <a:effectLst/>
                        <a:latin typeface="Verdana" panose="020B0604030504040204" pitchFamily="34" charset="0"/>
                      </a:endParaRPr>
                    </a:p>
                  </a:txBody>
                  <a:tcPr marL="6350" marR="6350" marT="6350" marB="0"/>
                </a:tc>
                <a:tc>
                  <a:txBody>
                    <a:bodyPr/>
                    <a:lstStyle/>
                    <a:p>
                      <a:pPr algn="ctr" fontAlgn="t">
                        <a:buNone/>
                      </a:pPr>
                      <a:r>
                        <a:rPr lang="en-IN" sz="1600" b="1" u="none" strike="noStrike">
                          <a:effectLst/>
                        </a:rPr>
                        <a:t>Controls</a:t>
                      </a:r>
                      <a:endParaRPr lang="en-IN" sz="1600" b="1" i="0" u="none" strike="noStrike">
                        <a:solidFill>
                          <a:srgbClr val="000000"/>
                        </a:solidFill>
                        <a:effectLst/>
                        <a:latin typeface="Verdana" panose="020B0604030504040204" pitchFamily="34" charset="0"/>
                      </a:endParaRPr>
                    </a:p>
                  </a:txBody>
                  <a:tcPr marL="6350" marR="6350" marT="6350" marB="0"/>
                </a:tc>
                <a:tc>
                  <a:txBody>
                    <a:bodyPr/>
                    <a:lstStyle/>
                    <a:p>
                      <a:pPr algn="ctr" fontAlgn="t">
                        <a:buNone/>
                      </a:pPr>
                      <a:r>
                        <a:rPr lang="en-IN" sz="1600" b="1" u="none" strike="noStrike">
                          <a:effectLst/>
                        </a:rPr>
                        <a:t>Location</a:t>
                      </a:r>
                      <a:endParaRPr lang="en-IN" sz="1600" b="1" i="0" u="none" strike="noStrike">
                        <a:solidFill>
                          <a:srgbClr val="000000"/>
                        </a:solidFill>
                        <a:effectLst/>
                        <a:latin typeface="Verdana" panose="020B0604030504040204" pitchFamily="34" charset="0"/>
                      </a:endParaRPr>
                    </a:p>
                  </a:txBody>
                  <a:tcPr marL="6350" marR="6350" marT="6350" marB="0"/>
                </a:tc>
                <a:extLst>
                  <a:ext uri="{0D108BD9-81ED-4DB2-BD59-A6C34878D82A}">
                    <a16:rowId xmlns:a16="http://schemas.microsoft.com/office/drawing/2014/main" val="2626824658"/>
                  </a:ext>
                </a:extLst>
              </a:tr>
              <a:tr h="423021">
                <a:tc>
                  <a:txBody>
                    <a:bodyPr/>
                    <a:lstStyle/>
                    <a:p>
                      <a:pPr algn="l" fontAlgn="ctr">
                        <a:buNone/>
                      </a:pPr>
                      <a:r>
                        <a:rPr lang="en-IN" sz="1400" u="none" strike="noStrike">
                          <a:effectLst/>
                        </a:rPr>
                        <a:t>1</a:t>
                      </a:r>
                      <a:endParaRPr lang="en-IN" sz="1400" b="0" i="0" u="none" strike="noStrike">
                        <a:solidFill>
                          <a:srgbClr val="000000"/>
                        </a:solidFill>
                        <a:effectLst/>
                        <a:latin typeface="Verdana" panose="020B0604030504040204" pitchFamily="34" charset="0"/>
                      </a:endParaRPr>
                    </a:p>
                  </a:txBody>
                  <a:tcPr marL="6350" marR="6350" marT="6350" marB="0" anchor="ctr"/>
                </a:tc>
                <a:tc>
                  <a:txBody>
                    <a:bodyPr/>
                    <a:lstStyle/>
                    <a:p>
                      <a:pPr algn="l" fontAlgn="ctr">
                        <a:buNone/>
                      </a:pPr>
                      <a:r>
                        <a:rPr lang="en-IN" sz="1400" u="none" strike="noStrike">
                          <a:effectLst/>
                        </a:rPr>
                        <a:t>V2SOFT_ SD_POLICY</a:t>
                      </a:r>
                    </a:p>
                    <a:p>
                      <a:pPr algn="l" fontAlgn="ctr">
                        <a:buNone/>
                      </a:pPr>
                      <a:endParaRPr lang="en-IN" sz="1400" u="none" strike="noStrike">
                        <a:effectLst/>
                      </a:endParaRPr>
                    </a:p>
                    <a:p>
                      <a:pPr algn="l" fontAlgn="ctr">
                        <a:buNone/>
                      </a:pPr>
                      <a:r>
                        <a:rPr lang="en-US" sz="1200">
                          <a:hlinkClick r:id="rId5"/>
                        </a:rPr>
                        <a:t>V2Soft_Secure_Development_Policy_V1.5.docx</a:t>
                      </a:r>
                      <a:endParaRPr lang="en-IN" sz="1400" b="0" i="0" u="none" strike="noStrike">
                        <a:solidFill>
                          <a:srgbClr val="000000"/>
                        </a:solidFill>
                        <a:effectLst/>
                        <a:latin typeface="Vardana"/>
                      </a:endParaRPr>
                    </a:p>
                  </a:txBody>
                  <a:tcPr marL="6350" marR="6350" marT="6350" marB="0" anchor="ctr"/>
                </a:tc>
                <a:tc>
                  <a:txBody>
                    <a:bodyPr/>
                    <a:lstStyle/>
                    <a:p>
                      <a:pPr algn="l" fontAlgn="ctr">
                        <a:buNone/>
                      </a:pPr>
                      <a:r>
                        <a:rPr lang="en-IN" sz="1400" u="none" strike="noStrike">
                          <a:effectLst/>
                        </a:rPr>
                        <a:t>Secure_Development_Policy </a:t>
                      </a:r>
                    </a:p>
                    <a:p>
                      <a:pPr algn="l" fontAlgn="ctr">
                        <a:buNone/>
                      </a:pPr>
                      <a:endParaRPr lang="en-IN" sz="1400" b="0" i="0" u="none" strike="noStrike">
                        <a:solidFill>
                          <a:srgbClr val="000000"/>
                        </a:solidFill>
                        <a:effectLst/>
                        <a:latin typeface="Vardana"/>
                      </a:endParaRPr>
                    </a:p>
                  </a:txBody>
                  <a:tcPr marL="6350" marR="6350" marT="6350" marB="0" anchor="ctr"/>
                </a:tc>
                <a:tc>
                  <a:txBody>
                    <a:bodyPr/>
                    <a:lstStyle/>
                    <a:p>
                      <a:pPr algn="ctr" fontAlgn="t">
                        <a:buNone/>
                      </a:pPr>
                      <a:r>
                        <a:rPr lang="en-IN" sz="1400" u="none" strike="noStrike">
                          <a:effectLst/>
                        </a:rPr>
                        <a:t>1.5</a:t>
                      </a:r>
                      <a:endParaRPr lang="en-IN" sz="1400" b="0" i="0" u="none" strike="noStrike">
                        <a:solidFill>
                          <a:srgbClr val="000000"/>
                        </a:solidFill>
                        <a:effectLst/>
                        <a:latin typeface="Vardana"/>
                      </a:endParaRPr>
                    </a:p>
                  </a:txBody>
                  <a:tcPr marL="6350" marR="6350" marT="6350" marB="0"/>
                </a:tc>
                <a:tc>
                  <a:txBody>
                    <a:bodyPr/>
                    <a:lstStyle/>
                    <a:p>
                      <a:pPr algn="ctr" fontAlgn="ctr">
                        <a:buNone/>
                      </a:pPr>
                      <a:r>
                        <a:rPr lang="en-IN" sz="1400" u="none" strike="noStrike">
                          <a:effectLst/>
                        </a:rPr>
                        <a:t>Technological</a:t>
                      </a:r>
                    </a:p>
                    <a:p>
                      <a:pPr algn="ctr" fontAlgn="ctr">
                        <a:buNone/>
                      </a:pPr>
                      <a:endParaRPr lang="en-IN" sz="1400" b="0" i="0" u="none" strike="noStrike">
                        <a:solidFill>
                          <a:srgbClr val="000000"/>
                        </a:solidFill>
                        <a:effectLst/>
                        <a:latin typeface="Vardana"/>
                      </a:endParaRPr>
                    </a:p>
                  </a:txBody>
                  <a:tcPr marL="6350" marR="6350" marT="6350" marB="0" anchor="ctr"/>
                </a:tc>
                <a:tc>
                  <a:txBody>
                    <a:bodyPr/>
                    <a:lstStyle/>
                    <a:p>
                      <a:pPr algn="ctr" fontAlgn="t">
                        <a:buNone/>
                      </a:pPr>
                      <a:r>
                        <a:rPr lang="en-IN" sz="1400" u="none" strike="noStrike">
                          <a:effectLst/>
                        </a:rPr>
                        <a:t>Global</a:t>
                      </a:r>
                      <a:endParaRPr lang="en-IN" sz="1400" b="0" i="0" u="none" strike="noStrike">
                        <a:solidFill>
                          <a:srgbClr val="000000"/>
                        </a:solidFill>
                        <a:effectLst/>
                        <a:latin typeface="Calibri" panose="020F0502020204030204" pitchFamily="34" charset="0"/>
                      </a:endParaRPr>
                    </a:p>
                  </a:txBody>
                  <a:tcPr marL="6350" marR="6350" marT="6350" marB="0"/>
                </a:tc>
                <a:extLst>
                  <a:ext uri="{0D108BD9-81ED-4DB2-BD59-A6C34878D82A}">
                    <a16:rowId xmlns:a16="http://schemas.microsoft.com/office/drawing/2014/main" val="3738329084"/>
                  </a:ext>
                </a:extLst>
              </a:tr>
              <a:tr h="670999">
                <a:tc>
                  <a:txBody>
                    <a:bodyPr/>
                    <a:lstStyle/>
                    <a:p>
                      <a:pPr algn="l" fontAlgn="ctr">
                        <a:buNone/>
                      </a:pPr>
                      <a:r>
                        <a:rPr lang="en-IN" sz="1400" u="none" strike="noStrike">
                          <a:effectLst/>
                        </a:rPr>
                        <a:t>2</a:t>
                      </a:r>
                      <a:endParaRPr lang="en-IN" sz="1400" b="0" i="0" u="none" strike="noStrike">
                        <a:solidFill>
                          <a:srgbClr val="000000"/>
                        </a:solidFill>
                        <a:effectLst/>
                        <a:latin typeface="Verdana" panose="020B0604030504040204" pitchFamily="34" charset="0"/>
                      </a:endParaRPr>
                    </a:p>
                  </a:txBody>
                  <a:tcPr marL="6350" marR="6350" marT="6350" marB="0" anchor="ctr"/>
                </a:tc>
                <a:tc>
                  <a:txBody>
                    <a:bodyPr/>
                    <a:lstStyle/>
                    <a:p>
                      <a:pPr algn="l" fontAlgn="t">
                        <a:buNone/>
                      </a:pPr>
                      <a:r>
                        <a:rPr lang="en-IN" sz="1400" u="none" strike="noStrike">
                          <a:effectLst/>
                        </a:rPr>
                        <a:t>V2SOFT_ SSEP_PRINCIPLES</a:t>
                      </a:r>
                    </a:p>
                    <a:p>
                      <a:pPr algn="l" fontAlgn="t">
                        <a:buNone/>
                      </a:pPr>
                      <a:endParaRPr lang="en-IN" sz="1400" u="none" strike="noStrike">
                        <a:effectLst/>
                      </a:endParaRPr>
                    </a:p>
                    <a:p>
                      <a:pPr algn="l" fontAlgn="t">
                        <a:buNone/>
                      </a:pPr>
                      <a:r>
                        <a:rPr lang="en-US" sz="1200">
                          <a:hlinkClick r:id="rId6"/>
                        </a:rPr>
                        <a:t>V2Soft_Secure_System_Engineering_Principles_V1.2.docx</a:t>
                      </a:r>
                      <a:endParaRPr lang="en-IN" sz="1200" b="0" i="0" u="none" strike="noStrike">
                        <a:solidFill>
                          <a:srgbClr val="000000"/>
                        </a:solidFill>
                        <a:effectLst/>
                        <a:latin typeface="Vardana"/>
                      </a:endParaRPr>
                    </a:p>
                  </a:txBody>
                  <a:tcPr marL="6350" marR="6350" marT="6350" marB="0"/>
                </a:tc>
                <a:tc>
                  <a:txBody>
                    <a:bodyPr/>
                    <a:lstStyle/>
                    <a:p>
                      <a:pPr algn="l" fontAlgn="t">
                        <a:buNone/>
                      </a:pPr>
                      <a:r>
                        <a:rPr lang="en-IN" sz="1400" u="none" strike="noStrike">
                          <a:effectLst/>
                        </a:rPr>
                        <a:t>Secure_System_Engineering_Principles</a:t>
                      </a:r>
                    </a:p>
                    <a:p>
                      <a:pPr algn="l" fontAlgn="t">
                        <a:buNone/>
                      </a:pPr>
                      <a:endParaRPr lang="en-IN" sz="1400" u="none" strike="noStrike">
                        <a:effectLst/>
                      </a:endParaRPr>
                    </a:p>
                  </a:txBody>
                  <a:tcPr marL="6350" marR="6350" marT="6350" marB="0"/>
                </a:tc>
                <a:tc>
                  <a:txBody>
                    <a:bodyPr/>
                    <a:lstStyle/>
                    <a:p>
                      <a:pPr algn="ctr" fontAlgn="t">
                        <a:buNone/>
                      </a:pPr>
                      <a:r>
                        <a:rPr lang="en-IN" sz="1400" u="none" strike="noStrike">
                          <a:effectLst/>
                        </a:rPr>
                        <a:t>1.2</a:t>
                      </a:r>
                      <a:endParaRPr lang="en-IN" sz="1400" b="0" i="0" u="none" strike="noStrike">
                        <a:solidFill>
                          <a:srgbClr val="000000"/>
                        </a:solidFill>
                        <a:effectLst/>
                        <a:latin typeface="Vardana"/>
                      </a:endParaRPr>
                    </a:p>
                  </a:txBody>
                  <a:tcPr marL="6350" marR="6350" marT="6350" marB="0"/>
                </a:tc>
                <a:tc>
                  <a:txBody>
                    <a:bodyPr/>
                    <a:lstStyle/>
                    <a:p>
                      <a:pPr algn="ctr" fontAlgn="ctr">
                        <a:buNone/>
                      </a:pPr>
                      <a:r>
                        <a:rPr lang="en-IN" sz="1400" u="none" strike="noStrike">
                          <a:effectLst/>
                        </a:rPr>
                        <a:t>Technological</a:t>
                      </a:r>
                    </a:p>
                    <a:p>
                      <a:pPr algn="ctr" fontAlgn="ctr">
                        <a:buNone/>
                      </a:pPr>
                      <a:endParaRPr lang="en-IN" sz="1400" b="0" i="0" u="none" strike="noStrike">
                        <a:solidFill>
                          <a:srgbClr val="000000"/>
                        </a:solidFill>
                        <a:effectLst/>
                        <a:latin typeface="Vardana"/>
                      </a:endParaRPr>
                    </a:p>
                    <a:p>
                      <a:pPr algn="ctr" fontAlgn="ctr">
                        <a:buNone/>
                      </a:pPr>
                      <a:endParaRPr lang="en-IN" sz="1400" b="0" i="0" u="none" strike="noStrike">
                        <a:solidFill>
                          <a:srgbClr val="000000"/>
                        </a:solidFill>
                        <a:effectLst/>
                        <a:latin typeface="Vardana"/>
                      </a:endParaRPr>
                    </a:p>
                  </a:txBody>
                  <a:tcPr marL="6350" marR="6350" marT="6350" marB="0" anchor="ctr"/>
                </a:tc>
                <a:tc>
                  <a:txBody>
                    <a:bodyPr/>
                    <a:lstStyle/>
                    <a:p>
                      <a:pPr algn="ctr" fontAlgn="t">
                        <a:buNone/>
                      </a:pPr>
                      <a:endParaRPr lang="en-IN" sz="1400" u="none" strike="noStrike">
                        <a:effectLst/>
                      </a:endParaRPr>
                    </a:p>
                    <a:p>
                      <a:pPr algn="ctr" fontAlgn="t">
                        <a:buNone/>
                      </a:pPr>
                      <a:r>
                        <a:rPr lang="en-IN" sz="1400" u="none" strike="noStrike">
                          <a:effectLst/>
                        </a:rPr>
                        <a:t>Global</a:t>
                      </a:r>
                    </a:p>
                  </a:txBody>
                  <a:tcPr marL="6350" marR="6350" marT="6350" marB="0"/>
                </a:tc>
                <a:extLst>
                  <a:ext uri="{0D108BD9-81ED-4DB2-BD59-A6C34878D82A}">
                    <a16:rowId xmlns:a16="http://schemas.microsoft.com/office/drawing/2014/main" val="1251103822"/>
                  </a:ext>
                </a:extLst>
              </a:tr>
              <a:tr h="670999">
                <a:tc>
                  <a:txBody>
                    <a:bodyPr/>
                    <a:lstStyle/>
                    <a:p>
                      <a:pPr algn="l" fontAlgn="t">
                        <a:buNone/>
                      </a:pPr>
                      <a:r>
                        <a:rPr lang="en-US" sz="1400" u="none" strike="noStrike" kern="1200">
                          <a:solidFill>
                            <a:schemeClr val="dk1"/>
                          </a:solidFill>
                          <a:effectLst/>
                          <a:latin typeface="+mn-lt"/>
                          <a:ea typeface="+mn-ea"/>
                          <a:cs typeface="+mn-cs"/>
                        </a:rPr>
                        <a:t>3</a:t>
                      </a:r>
                      <a:endParaRPr lang="en-IN" sz="1400" u="none" strike="noStrike" kern="1200">
                        <a:solidFill>
                          <a:schemeClr val="dk1"/>
                        </a:solidFill>
                        <a:effectLst/>
                        <a:latin typeface="+mn-lt"/>
                        <a:ea typeface="+mn-ea"/>
                        <a:cs typeface="+mn-cs"/>
                      </a:endParaRPr>
                    </a:p>
                  </a:txBody>
                  <a:tcPr marL="6350" marR="6350" marT="6350" marB="0"/>
                </a:tc>
                <a:tc>
                  <a:txBody>
                    <a:bodyPr/>
                    <a:lstStyle/>
                    <a:p>
                      <a:pPr algn="l" fontAlgn="b">
                        <a:buNone/>
                      </a:pPr>
                      <a:r>
                        <a:rPr lang="en-IN" sz="1400" u="none" strike="noStrike" kern="1200">
                          <a:solidFill>
                            <a:schemeClr val="dk1"/>
                          </a:solidFill>
                          <a:effectLst/>
                          <a:latin typeface="+mn-lt"/>
                          <a:ea typeface="+mn-ea"/>
                          <a:cs typeface="+mn-cs"/>
                        </a:rPr>
                        <a:t>V2SOFT_Data_Protection_POLICY</a:t>
                      </a:r>
                    </a:p>
                    <a:p>
                      <a:pPr algn="l" fontAlgn="b">
                        <a:buNone/>
                      </a:pPr>
                      <a:r>
                        <a:rPr lang="en-US" sz="1200">
                          <a:hlinkClick r:id="rId7"/>
                        </a:rPr>
                        <a:t>V2Soft_Data protection policy 09-Oct-2024 18-11-25.pdf</a:t>
                      </a:r>
                      <a:endParaRPr lang="en-IN" sz="1400" u="none" strike="noStrike" kern="1200">
                        <a:solidFill>
                          <a:schemeClr val="dk1"/>
                        </a:solidFill>
                        <a:effectLst/>
                        <a:latin typeface="+mn-lt"/>
                        <a:ea typeface="+mn-ea"/>
                        <a:cs typeface="+mn-cs"/>
                      </a:endParaRPr>
                    </a:p>
                  </a:txBody>
                  <a:tcPr marL="6350" marR="6350" marT="6350" marB="0" anchor="b"/>
                </a:tc>
                <a:tc>
                  <a:txBody>
                    <a:bodyPr/>
                    <a:lstStyle/>
                    <a:p>
                      <a:pPr algn="l" fontAlgn="b">
                        <a:buNone/>
                      </a:pPr>
                      <a:r>
                        <a:rPr lang="en-IN" sz="1400" u="none" strike="noStrike" kern="1200">
                          <a:solidFill>
                            <a:schemeClr val="dk1"/>
                          </a:solidFill>
                          <a:effectLst/>
                          <a:latin typeface="+mn-lt"/>
                          <a:ea typeface="+mn-ea"/>
                          <a:cs typeface="+mn-cs"/>
                        </a:rPr>
                        <a:t>Data Protection Policy</a:t>
                      </a:r>
                    </a:p>
                    <a:p>
                      <a:pPr algn="l" fontAlgn="b">
                        <a:buNone/>
                      </a:pPr>
                      <a:endParaRPr lang="en-IN" sz="1400" u="none" strike="noStrike" kern="1200">
                        <a:solidFill>
                          <a:schemeClr val="dk1"/>
                        </a:solidFill>
                        <a:effectLst/>
                        <a:latin typeface="+mn-lt"/>
                        <a:ea typeface="+mn-ea"/>
                        <a:cs typeface="+mn-cs"/>
                      </a:endParaRPr>
                    </a:p>
                    <a:p>
                      <a:pPr algn="l" fontAlgn="b">
                        <a:buNone/>
                      </a:pPr>
                      <a:endParaRPr lang="en-IN" sz="1400" u="none" strike="noStrike" kern="1200">
                        <a:solidFill>
                          <a:schemeClr val="dk1"/>
                        </a:solidFill>
                        <a:effectLst/>
                        <a:latin typeface="+mn-lt"/>
                        <a:ea typeface="+mn-ea"/>
                        <a:cs typeface="+mn-cs"/>
                      </a:endParaRPr>
                    </a:p>
                  </a:txBody>
                  <a:tcPr marL="6350" marR="6350" marT="6350" marB="0" anchor="b"/>
                </a:tc>
                <a:tc>
                  <a:txBody>
                    <a:bodyPr/>
                    <a:lstStyle/>
                    <a:p>
                      <a:pPr algn="ctr" fontAlgn="t">
                        <a:buNone/>
                      </a:pPr>
                      <a:r>
                        <a:rPr lang="en-IN" sz="1400" u="none" strike="noStrike" kern="1200">
                          <a:solidFill>
                            <a:schemeClr val="dk1"/>
                          </a:solidFill>
                          <a:effectLst/>
                          <a:latin typeface="+mn-lt"/>
                          <a:ea typeface="+mn-ea"/>
                          <a:cs typeface="+mn-cs"/>
                        </a:rPr>
                        <a:t>1.1</a:t>
                      </a:r>
                    </a:p>
                  </a:txBody>
                  <a:tcPr marL="6350" marR="6350" marT="6350" marB="0"/>
                </a:tc>
                <a:tc>
                  <a:txBody>
                    <a:bodyPr/>
                    <a:lstStyle/>
                    <a:p>
                      <a:pPr algn="ctr" fontAlgn="ctr">
                        <a:buNone/>
                      </a:pPr>
                      <a:r>
                        <a:rPr lang="en-IN" sz="1400" u="none" strike="noStrike">
                          <a:effectLst/>
                        </a:rPr>
                        <a:t>Technological</a:t>
                      </a:r>
                    </a:p>
                    <a:p>
                      <a:pPr algn="ctr" fontAlgn="ctr">
                        <a:buNone/>
                      </a:pPr>
                      <a:endParaRPr lang="en-IN" sz="1400" u="none" strike="noStrike">
                        <a:effectLst/>
                      </a:endParaRPr>
                    </a:p>
                    <a:p>
                      <a:pPr algn="ctr" fontAlgn="ctr">
                        <a:buNone/>
                      </a:pPr>
                      <a:endParaRPr lang="en-IN" sz="1400" b="0" i="0" u="none" strike="noStrike">
                        <a:solidFill>
                          <a:srgbClr val="000000"/>
                        </a:solidFill>
                        <a:effectLst/>
                        <a:latin typeface="Vardana"/>
                      </a:endParaRPr>
                    </a:p>
                  </a:txBody>
                  <a:tcPr marL="6350" marR="6350" marT="6350" marB="0" anchor="ctr"/>
                </a:tc>
                <a:tc>
                  <a:txBody>
                    <a:bodyPr/>
                    <a:lstStyle/>
                    <a:p>
                      <a:pPr algn="ctr" fontAlgn="t">
                        <a:buNone/>
                      </a:pPr>
                      <a:endParaRPr lang="en-IN" sz="1400" u="none" strike="noStrike">
                        <a:effectLst/>
                      </a:endParaRPr>
                    </a:p>
                    <a:p>
                      <a:pPr algn="ctr" fontAlgn="t">
                        <a:buNone/>
                      </a:pPr>
                      <a:r>
                        <a:rPr lang="en-IN" sz="1400" u="none" strike="noStrike">
                          <a:effectLst/>
                        </a:rPr>
                        <a:t>Global</a:t>
                      </a:r>
                    </a:p>
                  </a:txBody>
                  <a:tcPr marL="6350" marR="6350" marT="6350" marB="0"/>
                </a:tc>
                <a:extLst>
                  <a:ext uri="{0D108BD9-81ED-4DB2-BD59-A6C34878D82A}">
                    <a16:rowId xmlns:a16="http://schemas.microsoft.com/office/drawing/2014/main" val="520619973"/>
                  </a:ext>
                </a:extLst>
              </a:tr>
              <a:tr h="670999">
                <a:tc>
                  <a:txBody>
                    <a:bodyPr/>
                    <a:lstStyle/>
                    <a:p>
                      <a:pPr algn="l" fontAlgn="t">
                        <a:buNone/>
                      </a:pPr>
                      <a:r>
                        <a:rPr lang="en-US" sz="1400" u="none" strike="noStrike" kern="1200">
                          <a:solidFill>
                            <a:schemeClr val="dk1"/>
                          </a:solidFill>
                          <a:effectLst/>
                          <a:latin typeface="+mn-lt"/>
                          <a:ea typeface="+mn-ea"/>
                          <a:cs typeface="+mn-cs"/>
                        </a:rPr>
                        <a:t>4</a:t>
                      </a:r>
                      <a:endParaRPr lang="en-IN" sz="1400" u="none" strike="noStrike" kern="1200">
                        <a:solidFill>
                          <a:schemeClr val="dk1"/>
                        </a:solidFill>
                        <a:effectLst/>
                        <a:latin typeface="+mn-lt"/>
                        <a:ea typeface="+mn-ea"/>
                        <a:cs typeface="+mn-cs"/>
                      </a:endParaRPr>
                    </a:p>
                  </a:txBody>
                  <a:tcPr marL="6350" marR="6350" marT="6350" marB="0"/>
                </a:tc>
                <a:tc>
                  <a:txBody>
                    <a:bodyPr/>
                    <a:lstStyle/>
                    <a:p>
                      <a:pPr algn="l" fontAlgn="b">
                        <a:buNone/>
                      </a:pPr>
                      <a:r>
                        <a:rPr lang="en-US" sz="1400" u="none" strike="noStrike" kern="1200">
                          <a:solidFill>
                            <a:schemeClr val="dk1"/>
                          </a:solidFill>
                          <a:effectLst/>
                          <a:latin typeface="+mn-lt"/>
                          <a:ea typeface="+mn-ea"/>
                          <a:cs typeface="+mn-cs"/>
                        </a:rPr>
                        <a:t>V2SOFT_ </a:t>
                      </a:r>
                      <a:r>
                        <a:rPr lang="en-US" sz="1400" u="none" strike="noStrike" kern="1200" err="1">
                          <a:solidFill>
                            <a:schemeClr val="dk1"/>
                          </a:solidFill>
                          <a:effectLst/>
                          <a:latin typeface="+mn-lt"/>
                          <a:ea typeface="+mn-ea"/>
                          <a:cs typeface="+mn-cs"/>
                        </a:rPr>
                        <a:t>Protection_Of_PII</a:t>
                      </a:r>
                      <a:r>
                        <a:rPr lang="en-US" sz="1400" u="none" strike="noStrike" kern="1200">
                          <a:solidFill>
                            <a:schemeClr val="dk1"/>
                          </a:solidFill>
                          <a:effectLst/>
                          <a:latin typeface="+mn-lt"/>
                          <a:ea typeface="+mn-ea"/>
                          <a:cs typeface="+mn-cs"/>
                        </a:rPr>
                        <a:t> _POLICY</a:t>
                      </a:r>
                    </a:p>
                    <a:p>
                      <a:pPr algn="l" fontAlgn="b">
                        <a:buNone/>
                      </a:pPr>
                      <a:r>
                        <a:rPr lang="en-US" sz="1200">
                          <a:hlinkClick r:id="rId8"/>
                        </a:rPr>
                        <a:t>V2soft_Protection_Of_PII_Policy_ver1.2.docx</a:t>
                      </a:r>
                      <a:endParaRPr lang="en-US" sz="1400" u="none" strike="noStrike" kern="1200">
                        <a:solidFill>
                          <a:schemeClr val="dk1"/>
                        </a:solidFill>
                        <a:effectLst/>
                        <a:latin typeface="+mn-lt"/>
                        <a:ea typeface="+mn-ea"/>
                        <a:cs typeface="+mn-cs"/>
                      </a:endParaRPr>
                    </a:p>
                  </a:txBody>
                  <a:tcPr marL="6350" marR="6350" marT="6350" marB="0" anchor="b"/>
                </a:tc>
                <a:tc>
                  <a:txBody>
                    <a:bodyPr/>
                    <a:lstStyle/>
                    <a:p>
                      <a:pPr algn="l" fontAlgn="b">
                        <a:buNone/>
                      </a:pPr>
                      <a:r>
                        <a:rPr lang="en-IN" sz="1400" u="none" strike="noStrike" kern="1200" err="1">
                          <a:solidFill>
                            <a:schemeClr val="dk1"/>
                          </a:solidFill>
                          <a:effectLst/>
                          <a:latin typeface="+mn-lt"/>
                          <a:ea typeface="+mn-ea"/>
                          <a:cs typeface="+mn-cs"/>
                        </a:rPr>
                        <a:t>Protection_Of_PII_Policy</a:t>
                      </a:r>
                      <a:endParaRPr lang="en-IN" sz="1400" u="none" strike="noStrike" kern="1200">
                        <a:solidFill>
                          <a:schemeClr val="dk1"/>
                        </a:solidFill>
                        <a:effectLst/>
                        <a:latin typeface="+mn-lt"/>
                        <a:ea typeface="+mn-ea"/>
                        <a:cs typeface="+mn-cs"/>
                      </a:endParaRPr>
                    </a:p>
                    <a:p>
                      <a:pPr algn="l" fontAlgn="b">
                        <a:buNone/>
                      </a:pPr>
                      <a:endParaRPr lang="en-IN" sz="1400" u="none" strike="noStrike" kern="1200">
                        <a:solidFill>
                          <a:schemeClr val="dk1"/>
                        </a:solidFill>
                        <a:effectLst/>
                        <a:latin typeface="+mn-lt"/>
                        <a:ea typeface="+mn-ea"/>
                        <a:cs typeface="+mn-cs"/>
                      </a:endParaRPr>
                    </a:p>
                    <a:p>
                      <a:pPr algn="l" fontAlgn="b">
                        <a:buNone/>
                      </a:pPr>
                      <a:endParaRPr lang="en-IN" sz="1400" u="none" strike="noStrike" kern="1200">
                        <a:solidFill>
                          <a:schemeClr val="dk1"/>
                        </a:solidFill>
                        <a:effectLst/>
                        <a:latin typeface="+mn-lt"/>
                        <a:ea typeface="+mn-ea"/>
                        <a:cs typeface="+mn-cs"/>
                      </a:endParaRPr>
                    </a:p>
                  </a:txBody>
                  <a:tcPr marL="6350" marR="6350" marT="6350" marB="0" anchor="b"/>
                </a:tc>
                <a:tc>
                  <a:txBody>
                    <a:bodyPr/>
                    <a:lstStyle/>
                    <a:p>
                      <a:pPr algn="ctr" fontAlgn="t">
                        <a:buNone/>
                      </a:pPr>
                      <a:r>
                        <a:rPr lang="en-IN" sz="1400" u="none" strike="noStrike" kern="1200">
                          <a:solidFill>
                            <a:schemeClr val="dk1"/>
                          </a:solidFill>
                          <a:effectLst/>
                          <a:latin typeface="+mn-lt"/>
                          <a:ea typeface="+mn-ea"/>
                          <a:cs typeface="+mn-cs"/>
                        </a:rPr>
                        <a:t>1.1</a:t>
                      </a:r>
                    </a:p>
                  </a:txBody>
                  <a:tcPr marL="6350" marR="6350" marT="6350" marB="0"/>
                </a:tc>
                <a:tc>
                  <a:txBody>
                    <a:bodyPr/>
                    <a:lstStyle/>
                    <a:p>
                      <a:pPr algn="ctr" fontAlgn="ctr">
                        <a:buNone/>
                      </a:pPr>
                      <a:r>
                        <a:rPr lang="en-IN" sz="1400" u="none" strike="noStrike">
                          <a:effectLst/>
                        </a:rPr>
                        <a:t>Technological</a:t>
                      </a:r>
                    </a:p>
                    <a:p>
                      <a:pPr algn="ctr" fontAlgn="ctr">
                        <a:buNone/>
                      </a:pPr>
                      <a:endParaRPr lang="en-IN" sz="1400" u="none" strike="noStrike">
                        <a:effectLst/>
                      </a:endParaRPr>
                    </a:p>
                  </a:txBody>
                  <a:tcPr marL="6350" marR="6350" marT="6350" marB="0" anchor="ctr"/>
                </a:tc>
                <a:tc>
                  <a:txBody>
                    <a:bodyPr/>
                    <a:lstStyle/>
                    <a:p>
                      <a:pPr algn="ctr" fontAlgn="t">
                        <a:buNone/>
                      </a:pPr>
                      <a:endParaRPr lang="en-IN" sz="1400" u="none" strike="noStrike">
                        <a:effectLst/>
                      </a:endParaRPr>
                    </a:p>
                    <a:p>
                      <a:pPr algn="ctr" fontAlgn="t">
                        <a:buNone/>
                      </a:pPr>
                      <a:r>
                        <a:rPr lang="en-IN" sz="1400" u="none" strike="noStrike">
                          <a:effectLst/>
                        </a:rPr>
                        <a:t>Global</a:t>
                      </a:r>
                    </a:p>
                  </a:txBody>
                  <a:tcPr marL="6350" marR="6350" marT="6350" marB="0"/>
                </a:tc>
                <a:extLst>
                  <a:ext uri="{0D108BD9-81ED-4DB2-BD59-A6C34878D82A}">
                    <a16:rowId xmlns:a16="http://schemas.microsoft.com/office/drawing/2014/main" val="636407094"/>
                  </a:ext>
                </a:extLst>
              </a:tr>
            </a:tbl>
          </a:graphicData>
        </a:graphic>
      </p:graphicFrame>
    </p:spTree>
    <p:extLst>
      <p:ext uri="{BB962C8B-B14F-4D97-AF65-F5344CB8AC3E}">
        <p14:creationId xmlns:p14="http://schemas.microsoft.com/office/powerpoint/2010/main" val="31097708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94DC09-498E-5941-1EB1-A42BC30EE8ED}"/>
            </a:ext>
          </a:extLst>
        </p:cNvPr>
        <p:cNvGrpSpPr/>
        <p:nvPr/>
      </p:nvGrpSpPr>
      <p:grpSpPr>
        <a:xfrm>
          <a:off x="0" y="0"/>
          <a:ext cx="0" cy="0"/>
          <a:chOff x="0" y="0"/>
          <a:chExt cx="0" cy="0"/>
        </a:xfrm>
      </p:grpSpPr>
      <p:pic>
        <p:nvPicPr>
          <p:cNvPr id="75" name="Picture 74">
            <a:extLst>
              <a:ext uri="{FF2B5EF4-FFF2-40B4-BE49-F238E27FC236}">
                <a16:creationId xmlns:a16="http://schemas.microsoft.com/office/drawing/2014/main" id="{0541D765-F296-494E-9950-59ED4C248BDF}"/>
              </a:ext>
            </a:extLst>
          </p:cNvPr>
          <p:cNvPicPr>
            <a:picLocks noChangeAspect="1"/>
          </p:cNvPicPr>
          <p:nvPr/>
        </p:nvPicPr>
        <p:blipFill>
          <a:blip r:embed="rId3"/>
          <a:srcRect/>
          <a:stretch/>
        </p:blipFill>
        <p:spPr>
          <a:xfrm>
            <a:off x="0" y="-26527"/>
            <a:ext cx="12192000" cy="1366546"/>
          </a:xfrm>
          <a:prstGeom prst="rect">
            <a:avLst/>
          </a:prstGeom>
        </p:spPr>
      </p:pic>
      <p:sp>
        <p:nvSpPr>
          <p:cNvPr id="18" name="Rectangle 17">
            <a:extLst>
              <a:ext uri="{FF2B5EF4-FFF2-40B4-BE49-F238E27FC236}">
                <a16:creationId xmlns:a16="http://schemas.microsoft.com/office/drawing/2014/main" id="{6BAA9F42-D889-6EA7-8FAA-275A27BADC8F}"/>
              </a:ext>
            </a:extLst>
          </p:cNvPr>
          <p:cNvSpPr>
            <a:spLocks/>
          </p:cNvSpPr>
          <p:nvPr/>
        </p:nvSpPr>
        <p:spPr>
          <a:xfrm>
            <a:off x="17957" y="1312767"/>
            <a:ext cx="12210592" cy="5467944"/>
          </a:xfrm>
          <a:prstGeom prst="rect">
            <a:avLst/>
          </a:prstGeom>
          <a:gradFill>
            <a:gsLst>
              <a:gs pos="0">
                <a:schemeClr val="tx2"/>
              </a:gs>
              <a:gs pos="52000">
                <a:schemeClr val="tx1">
                  <a:lumMod val="75000"/>
                  <a:lumOff val="25000"/>
                </a:schemeClr>
              </a:gs>
              <a:gs pos="100000">
                <a:schemeClr val="tx1">
                  <a:lumMod val="65000"/>
                  <a:lumOff val="3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N">
              <a:solidFill>
                <a:schemeClr val="bg1"/>
              </a:solidFill>
            </a:endParaRPr>
          </a:p>
        </p:txBody>
      </p:sp>
      <p:sp>
        <p:nvSpPr>
          <p:cNvPr id="2" name="Rectangle 1">
            <a:extLst>
              <a:ext uri="{FF2B5EF4-FFF2-40B4-BE49-F238E27FC236}">
                <a16:creationId xmlns:a16="http://schemas.microsoft.com/office/drawing/2014/main" id="{C82A0136-B9CC-8A53-A210-25F3C664315E}"/>
              </a:ext>
            </a:extLst>
          </p:cNvPr>
          <p:cNvSpPr/>
          <p:nvPr/>
        </p:nvSpPr>
        <p:spPr>
          <a:xfrm>
            <a:off x="0" y="1344337"/>
            <a:ext cx="12192000" cy="45719"/>
          </a:xfrm>
          <a:prstGeom prst="rect">
            <a:avLst/>
          </a:prstGeom>
          <a:gradFill flip="none" rotWithShape="1">
            <a:gsLst>
              <a:gs pos="14000">
                <a:srgbClr val="18E7E5"/>
              </a:gs>
              <a:gs pos="85000">
                <a:srgbClr val="B21D61"/>
              </a:gs>
              <a:gs pos="69000">
                <a:srgbClr val="AA51AA"/>
              </a:gs>
              <a:gs pos="51000">
                <a:srgbClr val="7A81E2"/>
              </a:gs>
              <a:gs pos="32000">
                <a:srgbClr val="00CBF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5" name="Picture 4" descr="A white text on a black background&#10;&#10;Description automatically generated">
            <a:extLst>
              <a:ext uri="{FF2B5EF4-FFF2-40B4-BE49-F238E27FC236}">
                <a16:creationId xmlns:a16="http://schemas.microsoft.com/office/drawing/2014/main" id="{4024E62A-10E8-B546-F7F1-FA72B293489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012276" y="71443"/>
            <a:ext cx="3137278" cy="839040"/>
          </a:xfrm>
          <a:prstGeom prst="rect">
            <a:avLst/>
          </a:prstGeom>
        </p:spPr>
      </p:pic>
      <p:sp>
        <p:nvSpPr>
          <p:cNvPr id="13" name="TextBox 12">
            <a:extLst>
              <a:ext uri="{FF2B5EF4-FFF2-40B4-BE49-F238E27FC236}">
                <a16:creationId xmlns:a16="http://schemas.microsoft.com/office/drawing/2014/main" id="{6E45A884-4CAF-B4BF-C28E-640316AA81C1}"/>
              </a:ext>
            </a:extLst>
          </p:cNvPr>
          <p:cNvSpPr txBox="1"/>
          <p:nvPr/>
        </p:nvSpPr>
        <p:spPr>
          <a:xfrm>
            <a:off x="191716" y="6632558"/>
            <a:ext cx="2284279" cy="153888"/>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white"/>
                </a:solidFill>
                <a:effectLst/>
                <a:uLnTx/>
                <a:uFillTx/>
                <a:latin typeface="Tahoma"/>
                <a:ea typeface="+mn-ea"/>
                <a:cs typeface="+mn-cs"/>
              </a:rPr>
              <a:t>V2Soft Confidential.  All Rights Reserved</a:t>
            </a:r>
          </a:p>
        </p:txBody>
      </p:sp>
      <p:sp>
        <p:nvSpPr>
          <p:cNvPr id="6" name="TextBox 5">
            <a:extLst>
              <a:ext uri="{FF2B5EF4-FFF2-40B4-BE49-F238E27FC236}">
                <a16:creationId xmlns:a16="http://schemas.microsoft.com/office/drawing/2014/main" id="{31A98FEC-A832-9BD9-1732-63A37BF81A82}"/>
              </a:ext>
            </a:extLst>
          </p:cNvPr>
          <p:cNvSpPr txBox="1"/>
          <p:nvPr/>
        </p:nvSpPr>
        <p:spPr>
          <a:xfrm>
            <a:off x="17957" y="6624873"/>
            <a:ext cx="12185823"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Tahoma"/>
                <a:ea typeface="+mn-ea"/>
                <a:cs typeface="+mn-cs"/>
              </a:rPr>
              <a:t>All logos and brand names are the property of the respective organizations.</a:t>
            </a:r>
            <a:endParaRPr kumimoji="0" lang="en-IN" sz="800" b="0" i="0" u="none" strike="noStrike" kern="1200" cap="none" spc="0" normalizeH="0" baseline="0" noProof="0">
              <a:ln>
                <a:noFill/>
              </a:ln>
              <a:solidFill>
                <a:prstClr val="white"/>
              </a:solidFill>
              <a:effectLst/>
              <a:uLnTx/>
              <a:uFillTx/>
              <a:latin typeface="Tahoma"/>
              <a:ea typeface="+mn-ea"/>
              <a:cs typeface="+mn-cs"/>
            </a:endParaRPr>
          </a:p>
        </p:txBody>
      </p:sp>
      <p:sp>
        <p:nvSpPr>
          <p:cNvPr id="9" name="Title 8">
            <a:extLst>
              <a:ext uri="{FF2B5EF4-FFF2-40B4-BE49-F238E27FC236}">
                <a16:creationId xmlns:a16="http://schemas.microsoft.com/office/drawing/2014/main" id="{DB81DFC3-D9EA-D0AF-21A8-BBE98A0C7E3E}"/>
              </a:ext>
            </a:extLst>
          </p:cNvPr>
          <p:cNvSpPr>
            <a:spLocks noGrp="1"/>
          </p:cNvSpPr>
          <p:nvPr>
            <p:ph type="title"/>
          </p:nvPr>
        </p:nvSpPr>
        <p:spPr>
          <a:xfrm>
            <a:off x="191716" y="271128"/>
            <a:ext cx="7740503" cy="1047374"/>
          </a:xfrm>
        </p:spPr>
        <p:txBody>
          <a:bodyPr/>
          <a:lstStyle/>
          <a:p>
            <a:pPr lvl="0"/>
            <a:r>
              <a:rPr lang="en-IN" sz="3600" b="1">
                <a:solidFill>
                  <a:srgbClr val="92D050"/>
                </a:solidFill>
              </a:rPr>
              <a:t>Risks</a:t>
            </a:r>
            <a:endParaRPr lang="en-IN" sz="3600">
              <a:solidFill>
                <a:srgbClr val="92D050"/>
              </a:solidFill>
            </a:endParaRPr>
          </a:p>
        </p:txBody>
      </p:sp>
      <p:sp>
        <p:nvSpPr>
          <p:cNvPr id="8" name="Slide Number Placeholder 1">
            <a:extLst>
              <a:ext uri="{FF2B5EF4-FFF2-40B4-BE49-F238E27FC236}">
                <a16:creationId xmlns:a16="http://schemas.microsoft.com/office/drawing/2014/main" id="{CD5004FE-B4B0-8767-966B-BAC204C55D4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1FDE73-3F49-4102-8A6C-354E776F6B4E}" type="slidenum">
              <a:rPr kumimoji="0" lang="en-US" sz="1200" b="0" i="0" u="none" strike="noStrike" kern="1200" cap="none" spc="0" normalizeH="0" baseline="0" noProof="0" smtClean="0">
                <a:ln>
                  <a:noFill/>
                </a:ln>
                <a:solidFill>
                  <a:prstClr val="white"/>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white"/>
              </a:solidFill>
              <a:effectLst/>
              <a:uLnTx/>
              <a:uFillTx/>
              <a:latin typeface="Tahoma"/>
              <a:ea typeface="+mn-ea"/>
              <a:cs typeface="+mn-cs"/>
            </a:endParaRPr>
          </a:p>
        </p:txBody>
      </p:sp>
      <p:sp>
        <p:nvSpPr>
          <p:cNvPr id="4" name="TextBox 3">
            <a:extLst>
              <a:ext uri="{FF2B5EF4-FFF2-40B4-BE49-F238E27FC236}">
                <a16:creationId xmlns:a16="http://schemas.microsoft.com/office/drawing/2014/main" id="{BE1B8C01-F3BC-AA50-3E93-D590917FE54D}"/>
              </a:ext>
            </a:extLst>
          </p:cNvPr>
          <p:cNvSpPr txBox="1"/>
          <p:nvPr/>
        </p:nvSpPr>
        <p:spPr>
          <a:xfrm>
            <a:off x="2307771" y="3331029"/>
            <a:ext cx="730431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hlinkClick r:id="rId5"/>
              </a:rPr>
              <a:t>VDPMT-Risk Assessment and Risk Treatment Plan - (RARTP)_NEW.xlsx</a:t>
            </a:r>
            <a:endParaRPr lang="en-US"/>
          </a:p>
        </p:txBody>
      </p:sp>
    </p:spTree>
    <p:extLst>
      <p:ext uri="{BB962C8B-B14F-4D97-AF65-F5344CB8AC3E}">
        <p14:creationId xmlns:p14="http://schemas.microsoft.com/office/powerpoint/2010/main" val="6538523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41B3D-EF6B-6FF8-7868-23C72CC303D0}"/>
            </a:ext>
          </a:extLst>
        </p:cNvPr>
        <p:cNvGrpSpPr/>
        <p:nvPr/>
      </p:nvGrpSpPr>
      <p:grpSpPr>
        <a:xfrm>
          <a:off x="0" y="0"/>
          <a:ext cx="0" cy="0"/>
          <a:chOff x="0" y="0"/>
          <a:chExt cx="0" cy="0"/>
        </a:xfrm>
      </p:grpSpPr>
      <p:pic>
        <p:nvPicPr>
          <p:cNvPr id="75" name="Picture 74">
            <a:extLst>
              <a:ext uri="{FF2B5EF4-FFF2-40B4-BE49-F238E27FC236}">
                <a16:creationId xmlns:a16="http://schemas.microsoft.com/office/drawing/2014/main" id="{9F62D7C9-01BF-2E25-EAAA-A86D0E4BC360}"/>
              </a:ext>
            </a:extLst>
          </p:cNvPr>
          <p:cNvPicPr>
            <a:picLocks noChangeAspect="1"/>
          </p:cNvPicPr>
          <p:nvPr/>
        </p:nvPicPr>
        <p:blipFill>
          <a:blip r:embed="rId3"/>
          <a:srcRect/>
          <a:stretch/>
        </p:blipFill>
        <p:spPr>
          <a:xfrm>
            <a:off x="0" y="-26527"/>
            <a:ext cx="12192000" cy="1366546"/>
          </a:xfrm>
          <a:prstGeom prst="rect">
            <a:avLst/>
          </a:prstGeom>
        </p:spPr>
      </p:pic>
      <p:sp>
        <p:nvSpPr>
          <p:cNvPr id="18" name="Rectangle 17">
            <a:extLst>
              <a:ext uri="{FF2B5EF4-FFF2-40B4-BE49-F238E27FC236}">
                <a16:creationId xmlns:a16="http://schemas.microsoft.com/office/drawing/2014/main" id="{79BC9454-6822-DCB5-ED3F-EE1F5FDD1AEC}"/>
              </a:ext>
            </a:extLst>
          </p:cNvPr>
          <p:cNvSpPr>
            <a:spLocks/>
          </p:cNvSpPr>
          <p:nvPr/>
        </p:nvSpPr>
        <p:spPr>
          <a:xfrm>
            <a:off x="17957" y="1367196"/>
            <a:ext cx="12210592" cy="5467944"/>
          </a:xfrm>
          <a:prstGeom prst="rect">
            <a:avLst/>
          </a:prstGeom>
          <a:gradFill>
            <a:gsLst>
              <a:gs pos="0">
                <a:schemeClr val="tx2"/>
              </a:gs>
              <a:gs pos="52000">
                <a:schemeClr val="tx1">
                  <a:lumMod val="75000"/>
                  <a:lumOff val="25000"/>
                </a:schemeClr>
              </a:gs>
              <a:gs pos="100000">
                <a:schemeClr val="tx1">
                  <a:lumMod val="65000"/>
                  <a:lumOff val="3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dirty="0">
                <a:solidFill>
                  <a:schemeClr val="bg1"/>
                </a:solidFill>
              </a:rPr>
              <a:t>Added project tailoring checklist     </a:t>
            </a:r>
            <a:endParaRPr lang="en-IN" dirty="0">
              <a:solidFill>
                <a:schemeClr val="bg1"/>
              </a:solidFill>
            </a:endParaRPr>
          </a:p>
        </p:txBody>
      </p:sp>
      <p:sp>
        <p:nvSpPr>
          <p:cNvPr id="2" name="Rectangle 1">
            <a:extLst>
              <a:ext uri="{FF2B5EF4-FFF2-40B4-BE49-F238E27FC236}">
                <a16:creationId xmlns:a16="http://schemas.microsoft.com/office/drawing/2014/main" id="{90437335-C430-CC21-909A-482E957F8E63}"/>
              </a:ext>
            </a:extLst>
          </p:cNvPr>
          <p:cNvSpPr/>
          <p:nvPr/>
        </p:nvSpPr>
        <p:spPr>
          <a:xfrm>
            <a:off x="0" y="1344337"/>
            <a:ext cx="12192000" cy="45719"/>
          </a:xfrm>
          <a:prstGeom prst="rect">
            <a:avLst/>
          </a:prstGeom>
          <a:gradFill flip="none" rotWithShape="1">
            <a:gsLst>
              <a:gs pos="14000">
                <a:srgbClr val="18E7E5"/>
              </a:gs>
              <a:gs pos="85000">
                <a:srgbClr val="B21D61"/>
              </a:gs>
              <a:gs pos="69000">
                <a:srgbClr val="AA51AA"/>
              </a:gs>
              <a:gs pos="51000">
                <a:srgbClr val="7A81E2"/>
              </a:gs>
              <a:gs pos="32000">
                <a:srgbClr val="00CBF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5" name="Picture 4" descr="A white text on a black background&#10;&#10;Description automatically generated">
            <a:extLst>
              <a:ext uri="{FF2B5EF4-FFF2-40B4-BE49-F238E27FC236}">
                <a16:creationId xmlns:a16="http://schemas.microsoft.com/office/drawing/2014/main" id="{BD5B39B6-2717-5DED-AE1E-5E2F8E39A5E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012276" y="71443"/>
            <a:ext cx="3137278" cy="839040"/>
          </a:xfrm>
          <a:prstGeom prst="rect">
            <a:avLst/>
          </a:prstGeom>
        </p:spPr>
      </p:pic>
      <p:sp>
        <p:nvSpPr>
          <p:cNvPr id="13" name="TextBox 12">
            <a:extLst>
              <a:ext uri="{FF2B5EF4-FFF2-40B4-BE49-F238E27FC236}">
                <a16:creationId xmlns:a16="http://schemas.microsoft.com/office/drawing/2014/main" id="{EB83A1A9-F885-49FF-0593-35CF60053D5E}"/>
              </a:ext>
            </a:extLst>
          </p:cNvPr>
          <p:cNvSpPr txBox="1"/>
          <p:nvPr/>
        </p:nvSpPr>
        <p:spPr>
          <a:xfrm>
            <a:off x="191716" y="6632558"/>
            <a:ext cx="2284279" cy="153888"/>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white"/>
                </a:solidFill>
                <a:effectLst/>
                <a:uLnTx/>
                <a:uFillTx/>
                <a:latin typeface="Tahoma"/>
                <a:ea typeface="+mn-ea"/>
                <a:cs typeface="+mn-cs"/>
              </a:rPr>
              <a:t>V2Soft Confidential.  All Rights Reserved</a:t>
            </a:r>
          </a:p>
        </p:txBody>
      </p:sp>
      <p:sp>
        <p:nvSpPr>
          <p:cNvPr id="6" name="TextBox 5">
            <a:extLst>
              <a:ext uri="{FF2B5EF4-FFF2-40B4-BE49-F238E27FC236}">
                <a16:creationId xmlns:a16="http://schemas.microsoft.com/office/drawing/2014/main" id="{02AEC60E-7FAE-757E-0D02-F6063F135E51}"/>
              </a:ext>
            </a:extLst>
          </p:cNvPr>
          <p:cNvSpPr txBox="1"/>
          <p:nvPr/>
        </p:nvSpPr>
        <p:spPr>
          <a:xfrm>
            <a:off x="17957" y="6624873"/>
            <a:ext cx="12185823"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Tahoma"/>
                <a:ea typeface="+mn-ea"/>
                <a:cs typeface="+mn-cs"/>
              </a:rPr>
              <a:t>All logos and brand names are the property of the respective organizations.</a:t>
            </a:r>
            <a:endParaRPr kumimoji="0" lang="en-IN" sz="800" b="0" i="0" u="none" strike="noStrike" kern="1200" cap="none" spc="0" normalizeH="0" baseline="0" noProof="0">
              <a:ln>
                <a:noFill/>
              </a:ln>
              <a:solidFill>
                <a:prstClr val="white"/>
              </a:solidFill>
              <a:effectLst/>
              <a:uLnTx/>
              <a:uFillTx/>
              <a:latin typeface="Tahoma"/>
              <a:ea typeface="+mn-ea"/>
              <a:cs typeface="+mn-cs"/>
            </a:endParaRPr>
          </a:p>
        </p:txBody>
      </p:sp>
      <p:sp>
        <p:nvSpPr>
          <p:cNvPr id="9" name="Title 8">
            <a:extLst>
              <a:ext uri="{FF2B5EF4-FFF2-40B4-BE49-F238E27FC236}">
                <a16:creationId xmlns:a16="http://schemas.microsoft.com/office/drawing/2014/main" id="{48FB51CA-690B-4ABC-DE71-D342A56AAB51}"/>
              </a:ext>
            </a:extLst>
          </p:cNvPr>
          <p:cNvSpPr>
            <a:spLocks noGrp="1"/>
          </p:cNvSpPr>
          <p:nvPr>
            <p:ph type="title"/>
          </p:nvPr>
        </p:nvSpPr>
        <p:spPr>
          <a:xfrm>
            <a:off x="191716" y="347405"/>
            <a:ext cx="7740503" cy="1047374"/>
          </a:xfrm>
        </p:spPr>
        <p:txBody>
          <a:bodyPr/>
          <a:lstStyle/>
          <a:p>
            <a:r>
              <a:rPr lang="en-IN" sz="3600" b="1">
                <a:solidFill>
                  <a:srgbClr val="92D050"/>
                </a:solidFill>
              </a:rPr>
              <a:t>Controls Applicable - ISMS Checklist</a:t>
            </a:r>
            <a:br>
              <a:rPr lang="en-IN" sz="3600">
                <a:solidFill>
                  <a:srgbClr val="92D050"/>
                </a:solidFill>
              </a:rPr>
            </a:br>
            <a:endParaRPr lang="en-IN" sz="3600">
              <a:solidFill>
                <a:srgbClr val="92D050"/>
              </a:solidFill>
            </a:endParaRPr>
          </a:p>
        </p:txBody>
      </p:sp>
      <p:sp>
        <p:nvSpPr>
          <p:cNvPr id="8" name="Slide Number Placeholder 1">
            <a:extLst>
              <a:ext uri="{FF2B5EF4-FFF2-40B4-BE49-F238E27FC236}">
                <a16:creationId xmlns:a16="http://schemas.microsoft.com/office/drawing/2014/main" id="{4B628A4B-4404-AE1D-D011-FB8F3586E99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1FDE73-3F49-4102-8A6C-354E776F6B4E}" type="slidenum">
              <a:rPr kumimoji="0" lang="en-US" sz="1200" b="0" i="0" u="none" strike="noStrike" kern="1200" cap="none" spc="0" normalizeH="0" baseline="0" noProof="0" smtClean="0">
                <a:ln>
                  <a:noFill/>
                </a:ln>
                <a:solidFill>
                  <a:prstClr val="white"/>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white"/>
              </a:solidFill>
              <a:effectLst/>
              <a:uLnTx/>
              <a:uFillTx/>
              <a:latin typeface="Tahoma"/>
              <a:ea typeface="+mn-ea"/>
              <a:cs typeface="+mn-cs"/>
            </a:endParaRPr>
          </a:p>
        </p:txBody>
      </p:sp>
      <p:sp>
        <p:nvSpPr>
          <p:cNvPr id="3" name="Rectangle 1">
            <a:extLst>
              <a:ext uri="{FF2B5EF4-FFF2-40B4-BE49-F238E27FC236}">
                <a16:creationId xmlns:a16="http://schemas.microsoft.com/office/drawing/2014/main" id="{35B02671-1EB7-9B23-3FAD-D0D8707B9180}"/>
              </a:ext>
            </a:extLst>
          </p:cNvPr>
          <p:cNvSpPr>
            <a:spLocks noChangeArrowheads="1"/>
          </p:cNvSpPr>
          <p:nvPr/>
        </p:nvSpPr>
        <p:spPr bwMode="auto">
          <a:xfrm>
            <a:off x="3687097" y="413938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hlinkClick r:id="rId5"/>
              </a:rPr>
              <a:t>VDPMT_CMMI_V2Soft_PROJECT_TAILORING_CHECKLIST_.xlsm</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2357025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25CA4-B493-2DD0-9920-B953AFCD1947}"/>
            </a:ext>
          </a:extLst>
        </p:cNvPr>
        <p:cNvGrpSpPr/>
        <p:nvPr/>
      </p:nvGrpSpPr>
      <p:grpSpPr>
        <a:xfrm>
          <a:off x="0" y="0"/>
          <a:ext cx="0" cy="0"/>
          <a:chOff x="0" y="0"/>
          <a:chExt cx="0" cy="0"/>
        </a:xfrm>
      </p:grpSpPr>
      <p:pic>
        <p:nvPicPr>
          <p:cNvPr id="75" name="Picture 74">
            <a:extLst>
              <a:ext uri="{FF2B5EF4-FFF2-40B4-BE49-F238E27FC236}">
                <a16:creationId xmlns:a16="http://schemas.microsoft.com/office/drawing/2014/main" id="{AE452051-3277-0FF6-9F47-25DDF9D0551E}"/>
              </a:ext>
            </a:extLst>
          </p:cNvPr>
          <p:cNvPicPr>
            <a:picLocks noChangeAspect="1"/>
          </p:cNvPicPr>
          <p:nvPr/>
        </p:nvPicPr>
        <p:blipFill>
          <a:blip r:embed="rId3"/>
          <a:srcRect/>
          <a:stretch/>
        </p:blipFill>
        <p:spPr>
          <a:xfrm>
            <a:off x="0" y="-26527"/>
            <a:ext cx="12192000" cy="1366546"/>
          </a:xfrm>
          <a:prstGeom prst="rect">
            <a:avLst/>
          </a:prstGeom>
        </p:spPr>
      </p:pic>
      <p:sp>
        <p:nvSpPr>
          <p:cNvPr id="18" name="Rectangle 17">
            <a:extLst>
              <a:ext uri="{FF2B5EF4-FFF2-40B4-BE49-F238E27FC236}">
                <a16:creationId xmlns:a16="http://schemas.microsoft.com/office/drawing/2014/main" id="{64FFADCA-3824-59D7-52C7-1F88BF65EA14}"/>
              </a:ext>
            </a:extLst>
          </p:cNvPr>
          <p:cNvSpPr>
            <a:spLocks/>
          </p:cNvSpPr>
          <p:nvPr/>
        </p:nvSpPr>
        <p:spPr>
          <a:xfrm>
            <a:off x="17957" y="1281178"/>
            <a:ext cx="12210592" cy="5467944"/>
          </a:xfrm>
          <a:prstGeom prst="rect">
            <a:avLst/>
          </a:prstGeom>
          <a:gradFill>
            <a:gsLst>
              <a:gs pos="0">
                <a:schemeClr val="tx2"/>
              </a:gs>
              <a:gs pos="52000">
                <a:schemeClr val="tx1">
                  <a:lumMod val="75000"/>
                  <a:lumOff val="25000"/>
                </a:schemeClr>
              </a:gs>
              <a:gs pos="100000">
                <a:schemeClr val="tx1">
                  <a:lumMod val="65000"/>
                  <a:lumOff val="3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N">
              <a:solidFill>
                <a:schemeClr val="bg1"/>
              </a:solidFill>
            </a:endParaRPr>
          </a:p>
        </p:txBody>
      </p:sp>
      <p:sp>
        <p:nvSpPr>
          <p:cNvPr id="2" name="Rectangle 1">
            <a:extLst>
              <a:ext uri="{FF2B5EF4-FFF2-40B4-BE49-F238E27FC236}">
                <a16:creationId xmlns:a16="http://schemas.microsoft.com/office/drawing/2014/main" id="{4D07B8D7-8495-E5F8-355B-414274EB9636}"/>
              </a:ext>
            </a:extLst>
          </p:cNvPr>
          <p:cNvSpPr/>
          <p:nvPr/>
        </p:nvSpPr>
        <p:spPr>
          <a:xfrm>
            <a:off x="0" y="1344337"/>
            <a:ext cx="12192000" cy="45719"/>
          </a:xfrm>
          <a:prstGeom prst="rect">
            <a:avLst/>
          </a:prstGeom>
          <a:gradFill flip="none" rotWithShape="1">
            <a:gsLst>
              <a:gs pos="14000">
                <a:srgbClr val="18E7E5"/>
              </a:gs>
              <a:gs pos="85000">
                <a:srgbClr val="B21D61"/>
              </a:gs>
              <a:gs pos="69000">
                <a:srgbClr val="AA51AA"/>
              </a:gs>
              <a:gs pos="51000">
                <a:srgbClr val="7A81E2"/>
              </a:gs>
              <a:gs pos="32000">
                <a:srgbClr val="00CBF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5" name="Picture 4" descr="A white text on a black background&#10;&#10;Description automatically generated">
            <a:extLst>
              <a:ext uri="{FF2B5EF4-FFF2-40B4-BE49-F238E27FC236}">
                <a16:creationId xmlns:a16="http://schemas.microsoft.com/office/drawing/2014/main" id="{6AD0991F-C10F-B2E5-AA75-708D3F76D1C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012276" y="71443"/>
            <a:ext cx="3137278" cy="839040"/>
          </a:xfrm>
          <a:prstGeom prst="rect">
            <a:avLst/>
          </a:prstGeom>
        </p:spPr>
      </p:pic>
      <p:sp>
        <p:nvSpPr>
          <p:cNvPr id="13" name="TextBox 12">
            <a:extLst>
              <a:ext uri="{FF2B5EF4-FFF2-40B4-BE49-F238E27FC236}">
                <a16:creationId xmlns:a16="http://schemas.microsoft.com/office/drawing/2014/main" id="{69E2A79A-4207-1455-FFB1-D5A27776B66C}"/>
              </a:ext>
            </a:extLst>
          </p:cNvPr>
          <p:cNvSpPr txBox="1"/>
          <p:nvPr/>
        </p:nvSpPr>
        <p:spPr>
          <a:xfrm>
            <a:off x="191716" y="6632558"/>
            <a:ext cx="2284279" cy="153888"/>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white"/>
                </a:solidFill>
                <a:effectLst/>
                <a:uLnTx/>
                <a:uFillTx/>
                <a:latin typeface="Tahoma"/>
                <a:ea typeface="+mn-ea"/>
                <a:cs typeface="+mn-cs"/>
              </a:rPr>
              <a:t>V2Soft Confidential.  All Rights Reserved</a:t>
            </a:r>
          </a:p>
        </p:txBody>
      </p:sp>
      <p:sp>
        <p:nvSpPr>
          <p:cNvPr id="6" name="TextBox 5">
            <a:extLst>
              <a:ext uri="{FF2B5EF4-FFF2-40B4-BE49-F238E27FC236}">
                <a16:creationId xmlns:a16="http://schemas.microsoft.com/office/drawing/2014/main" id="{FF495FDB-76BA-1C1A-5926-1F04DB07E153}"/>
              </a:ext>
            </a:extLst>
          </p:cNvPr>
          <p:cNvSpPr txBox="1"/>
          <p:nvPr/>
        </p:nvSpPr>
        <p:spPr>
          <a:xfrm>
            <a:off x="17957" y="6624873"/>
            <a:ext cx="12185823"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Tahoma"/>
                <a:ea typeface="+mn-ea"/>
                <a:cs typeface="+mn-cs"/>
              </a:rPr>
              <a:t>All logos and brand names are the property of the respective organizations.</a:t>
            </a:r>
            <a:endParaRPr kumimoji="0" lang="en-IN" sz="800" b="0" i="0" u="none" strike="noStrike" kern="1200" cap="none" spc="0" normalizeH="0" baseline="0" noProof="0">
              <a:ln>
                <a:noFill/>
              </a:ln>
              <a:solidFill>
                <a:prstClr val="white"/>
              </a:solidFill>
              <a:effectLst/>
              <a:uLnTx/>
              <a:uFillTx/>
              <a:latin typeface="Tahoma"/>
              <a:ea typeface="+mn-ea"/>
              <a:cs typeface="+mn-cs"/>
            </a:endParaRPr>
          </a:p>
        </p:txBody>
      </p:sp>
      <p:sp>
        <p:nvSpPr>
          <p:cNvPr id="9" name="Title 8">
            <a:extLst>
              <a:ext uri="{FF2B5EF4-FFF2-40B4-BE49-F238E27FC236}">
                <a16:creationId xmlns:a16="http://schemas.microsoft.com/office/drawing/2014/main" id="{B12862D9-F29A-4C7D-6333-EAA9CCAC1493}"/>
              </a:ext>
            </a:extLst>
          </p:cNvPr>
          <p:cNvSpPr>
            <a:spLocks noGrp="1"/>
          </p:cNvSpPr>
          <p:nvPr>
            <p:ph type="title"/>
          </p:nvPr>
        </p:nvSpPr>
        <p:spPr>
          <a:xfrm>
            <a:off x="191716" y="271128"/>
            <a:ext cx="7740503" cy="1047374"/>
          </a:xfrm>
        </p:spPr>
        <p:txBody>
          <a:bodyPr/>
          <a:lstStyle/>
          <a:p>
            <a:pPr lvl="0"/>
            <a:r>
              <a:rPr lang="en-IN" sz="3600" b="1">
                <a:solidFill>
                  <a:srgbClr val="92D050"/>
                </a:solidFill>
              </a:rPr>
              <a:t>Measurement Metrics</a:t>
            </a:r>
            <a:endParaRPr lang="en-IN" sz="3600">
              <a:solidFill>
                <a:srgbClr val="92D050"/>
              </a:solidFill>
            </a:endParaRPr>
          </a:p>
        </p:txBody>
      </p:sp>
      <p:sp>
        <p:nvSpPr>
          <p:cNvPr id="8" name="Slide Number Placeholder 1">
            <a:extLst>
              <a:ext uri="{FF2B5EF4-FFF2-40B4-BE49-F238E27FC236}">
                <a16:creationId xmlns:a16="http://schemas.microsoft.com/office/drawing/2014/main" id="{85CFDF57-0586-C5E3-25DE-E18B94E00C6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1FDE73-3F49-4102-8A6C-354E776F6B4E}" type="slidenum">
              <a:rPr kumimoji="0" lang="en-US" sz="1200" b="0" i="0" u="none" strike="noStrike" kern="1200" cap="none" spc="0" normalizeH="0" baseline="0" noProof="0" smtClean="0">
                <a:ln>
                  <a:noFill/>
                </a:ln>
                <a:solidFill>
                  <a:prstClr val="white"/>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white"/>
              </a:solidFill>
              <a:effectLst/>
              <a:uLnTx/>
              <a:uFillTx/>
              <a:latin typeface="Tahoma"/>
              <a:ea typeface="+mn-ea"/>
              <a:cs typeface="+mn-cs"/>
            </a:endParaRPr>
          </a:p>
        </p:txBody>
      </p:sp>
      <p:sp>
        <p:nvSpPr>
          <p:cNvPr id="7" name="TextBox 6">
            <a:extLst>
              <a:ext uri="{FF2B5EF4-FFF2-40B4-BE49-F238E27FC236}">
                <a16:creationId xmlns:a16="http://schemas.microsoft.com/office/drawing/2014/main" id="{63ABF89B-E0D1-C39D-7E36-4B43DA14E2CE}"/>
              </a:ext>
            </a:extLst>
          </p:cNvPr>
          <p:cNvSpPr txBox="1"/>
          <p:nvPr/>
        </p:nvSpPr>
        <p:spPr>
          <a:xfrm>
            <a:off x="4061967" y="2533912"/>
            <a:ext cx="3710763" cy="646331"/>
          </a:xfrm>
          <a:prstGeom prst="rect">
            <a:avLst/>
          </a:prstGeom>
          <a:noFill/>
        </p:spPr>
        <p:txBody>
          <a:bodyPr wrap="square" rtlCol="0">
            <a:spAutoFit/>
          </a:bodyPr>
          <a:lstStyle/>
          <a:p>
            <a:r>
              <a:rPr lang="en-IN">
                <a:solidFill>
                  <a:schemeClr val="bg1"/>
                </a:solidFill>
              </a:rPr>
              <a:t>Q2 2025 </a:t>
            </a:r>
            <a:r>
              <a:rPr lang="en-US">
                <a:solidFill>
                  <a:schemeClr val="bg1"/>
                </a:solidFill>
              </a:rPr>
              <a:t>Measurement Metric</a:t>
            </a:r>
            <a:endParaRPr lang="en-IN">
              <a:solidFill>
                <a:schemeClr val="bg1"/>
              </a:solidFill>
            </a:endParaRPr>
          </a:p>
          <a:p>
            <a:endParaRPr lang="en-IN"/>
          </a:p>
        </p:txBody>
      </p:sp>
      <p:sp>
        <p:nvSpPr>
          <p:cNvPr id="4" name="TextBox 3">
            <a:extLst>
              <a:ext uri="{FF2B5EF4-FFF2-40B4-BE49-F238E27FC236}">
                <a16:creationId xmlns:a16="http://schemas.microsoft.com/office/drawing/2014/main" id="{81D2BFDF-52A2-8160-7F82-111CC4253F6C}"/>
              </a:ext>
            </a:extLst>
          </p:cNvPr>
          <p:cNvSpPr txBox="1"/>
          <p:nvPr/>
        </p:nvSpPr>
        <p:spPr>
          <a:xfrm>
            <a:off x="3309257" y="3646715"/>
            <a:ext cx="584562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hlinkClick r:id="rId5"/>
              </a:rPr>
              <a:t>Measurement Metrics_VDPMT_ Q2 2025.xlsx</a:t>
            </a:r>
            <a:endParaRPr lang="en-US"/>
          </a:p>
        </p:txBody>
      </p:sp>
    </p:spTree>
    <p:extLst>
      <p:ext uri="{BB962C8B-B14F-4D97-AF65-F5344CB8AC3E}">
        <p14:creationId xmlns:p14="http://schemas.microsoft.com/office/powerpoint/2010/main" val="36851395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484D3-1306-D520-48EC-0C827A155BEA}"/>
            </a:ext>
          </a:extLst>
        </p:cNvPr>
        <p:cNvGrpSpPr/>
        <p:nvPr/>
      </p:nvGrpSpPr>
      <p:grpSpPr>
        <a:xfrm>
          <a:off x="0" y="0"/>
          <a:ext cx="0" cy="0"/>
          <a:chOff x="0" y="0"/>
          <a:chExt cx="0" cy="0"/>
        </a:xfrm>
      </p:grpSpPr>
      <p:pic>
        <p:nvPicPr>
          <p:cNvPr id="75" name="Picture 74">
            <a:extLst>
              <a:ext uri="{FF2B5EF4-FFF2-40B4-BE49-F238E27FC236}">
                <a16:creationId xmlns:a16="http://schemas.microsoft.com/office/drawing/2014/main" id="{3A4103C0-198F-1F91-3DEB-1F58669EBDBE}"/>
              </a:ext>
            </a:extLst>
          </p:cNvPr>
          <p:cNvPicPr>
            <a:picLocks noChangeAspect="1"/>
          </p:cNvPicPr>
          <p:nvPr/>
        </p:nvPicPr>
        <p:blipFill>
          <a:blip r:embed="rId3"/>
          <a:srcRect/>
          <a:stretch/>
        </p:blipFill>
        <p:spPr>
          <a:xfrm>
            <a:off x="0" y="-26527"/>
            <a:ext cx="12192000" cy="1366546"/>
          </a:xfrm>
          <a:prstGeom prst="rect">
            <a:avLst/>
          </a:prstGeom>
        </p:spPr>
      </p:pic>
      <p:sp>
        <p:nvSpPr>
          <p:cNvPr id="18" name="Rectangle 17">
            <a:extLst>
              <a:ext uri="{FF2B5EF4-FFF2-40B4-BE49-F238E27FC236}">
                <a16:creationId xmlns:a16="http://schemas.microsoft.com/office/drawing/2014/main" id="{482FDF87-60CB-07D3-133F-F3925AF40863}"/>
              </a:ext>
            </a:extLst>
          </p:cNvPr>
          <p:cNvSpPr>
            <a:spLocks/>
          </p:cNvSpPr>
          <p:nvPr/>
        </p:nvSpPr>
        <p:spPr>
          <a:xfrm>
            <a:off x="17957" y="1367196"/>
            <a:ext cx="12210592" cy="5467944"/>
          </a:xfrm>
          <a:prstGeom prst="rect">
            <a:avLst/>
          </a:prstGeom>
          <a:gradFill>
            <a:gsLst>
              <a:gs pos="0">
                <a:schemeClr val="tx2"/>
              </a:gs>
              <a:gs pos="52000">
                <a:schemeClr val="tx1">
                  <a:lumMod val="75000"/>
                  <a:lumOff val="25000"/>
                </a:schemeClr>
              </a:gs>
              <a:gs pos="100000">
                <a:schemeClr val="tx1">
                  <a:lumMod val="65000"/>
                  <a:lumOff val="3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en-IN">
              <a:solidFill>
                <a:schemeClr val="bg1"/>
              </a:solidFill>
              <a:ea typeface="Tahoma"/>
              <a:cs typeface="Tahoma"/>
            </a:endParaRPr>
          </a:p>
        </p:txBody>
      </p:sp>
      <p:sp>
        <p:nvSpPr>
          <p:cNvPr id="2" name="Rectangle 1">
            <a:extLst>
              <a:ext uri="{FF2B5EF4-FFF2-40B4-BE49-F238E27FC236}">
                <a16:creationId xmlns:a16="http://schemas.microsoft.com/office/drawing/2014/main" id="{58734BA1-8453-53AE-4100-A71876277185}"/>
              </a:ext>
            </a:extLst>
          </p:cNvPr>
          <p:cNvSpPr/>
          <p:nvPr/>
        </p:nvSpPr>
        <p:spPr>
          <a:xfrm>
            <a:off x="0" y="1344337"/>
            <a:ext cx="12192000" cy="45719"/>
          </a:xfrm>
          <a:prstGeom prst="rect">
            <a:avLst/>
          </a:prstGeom>
          <a:gradFill flip="none" rotWithShape="1">
            <a:gsLst>
              <a:gs pos="14000">
                <a:srgbClr val="18E7E5"/>
              </a:gs>
              <a:gs pos="85000">
                <a:srgbClr val="B21D61"/>
              </a:gs>
              <a:gs pos="69000">
                <a:srgbClr val="AA51AA"/>
              </a:gs>
              <a:gs pos="51000">
                <a:srgbClr val="7A81E2"/>
              </a:gs>
              <a:gs pos="32000">
                <a:srgbClr val="00CBF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5" name="Picture 4" descr="A white text on a black background&#10;&#10;Description automatically generated">
            <a:extLst>
              <a:ext uri="{FF2B5EF4-FFF2-40B4-BE49-F238E27FC236}">
                <a16:creationId xmlns:a16="http://schemas.microsoft.com/office/drawing/2014/main" id="{B336370D-13A4-75E7-2EB7-206416276A6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012276" y="71443"/>
            <a:ext cx="3137278" cy="839040"/>
          </a:xfrm>
          <a:prstGeom prst="rect">
            <a:avLst/>
          </a:prstGeom>
        </p:spPr>
      </p:pic>
      <p:sp>
        <p:nvSpPr>
          <p:cNvPr id="13" name="TextBox 12">
            <a:extLst>
              <a:ext uri="{FF2B5EF4-FFF2-40B4-BE49-F238E27FC236}">
                <a16:creationId xmlns:a16="http://schemas.microsoft.com/office/drawing/2014/main" id="{276C9743-C12A-AA9B-1493-224BF808C374}"/>
              </a:ext>
            </a:extLst>
          </p:cNvPr>
          <p:cNvSpPr txBox="1"/>
          <p:nvPr/>
        </p:nvSpPr>
        <p:spPr>
          <a:xfrm>
            <a:off x="191716" y="6632558"/>
            <a:ext cx="2284279" cy="153888"/>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white"/>
                </a:solidFill>
                <a:effectLst/>
                <a:uLnTx/>
                <a:uFillTx/>
                <a:latin typeface="Tahoma"/>
                <a:ea typeface="+mn-ea"/>
                <a:cs typeface="+mn-cs"/>
              </a:rPr>
              <a:t>V2Soft Confidential.  All Rights Reserved</a:t>
            </a:r>
          </a:p>
        </p:txBody>
      </p:sp>
      <p:sp>
        <p:nvSpPr>
          <p:cNvPr id="6" name="TextBox 5">
            <a:extLst>
              <a:ext uri="{FF2B5EF4-FFF2-40B4-BE49-F238E27FC236}">
                <a16:creationId xmlns:a16="http://schemas.microsoft.com/office/drawing/2014/main" id="{5D1B49B8-50A1-66B9-8C57-FBF5A25033F1}"/>
              </a:ext>
            </a:extLst>
          </p:cNvPr>
          <p:cNvSpPr txBox="1"/>
          <p:nvPr/>
        </p:nvSpPr>
        <p:spPr>
          <a:xfrm>
            <a:off x="17957" y="6624873"/>
            <a:ext cx="12185823"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Tahoma"/>
                <a:ea typeface="+mn-ea"/>
                <a:cs typeface="+mn-cs"/>
              </a:rPr>
              <a:t>All logos and brand names are the property of the respective organizations.</a:t>
            </a:r>
            <a:endParaRPr kumimoji="0" lang="en-IN" sz="800" b="0" i="0" u="none" strike="noStrike" kern="1200" cap="none" spc="0" normalizeH="0" baseline="0" noProof="0">
              <a:ln>
                <a:noFill/>
              </a:ln>
              <a:solidFill>
                <a:prstClr val="white"/>
              </a:solidFill>
              <a:effectLst/>
              <a:uLnTx/>
              <a:uFillTx/>
              <a:latin typeface="Tahoma"/>
              <a:ea typeface="+mn-ea"/>
              <a:cs typeface="+mn-cs"/>
            </a:endParaRPr>
          </a:p>
        </p:txBody>
      </p:sp>
      <p:sp>
        <p:nvSpPr>
          <p:cNvPr id="9" name="Title 8">
            <a:extLst>
              <a:ext uri="{FF2B5EF4-FFF2-40B4-BE49-F238E27FC236}">
                <a16:creationId xmlns:a16="http://schemas.microsoft.com/office/drawing/2014/main" id="{6074FDFE-B9BE-70D9-906E-D334DF018E95}"/>
              </a:ext>
            </a:extLst>
          </p:cNvPr>
          <p:cNvSpPr>
            <a:spLocks noGrp="1"/>
          </p:cNvSpPr>
          <p:nvPr>
            <p:ph type="title"/>
          </p:nvPr>
        </p:nvSpPr>
        <p:spPr>
          <a:xfrm>
            <a:off x="191716" y="133059"/>
            <a:ext cx="7740503" cy="1047374"/>
          </a:xfrm>
        </p:spPr>
        <p:txBody>
          <a:bodyPr/>
          <a:lstStyle/>
          <a:p>
            <a:pPr lvl="0"/>
            <a:r>
              <a:rPr lang="en-IN" sz="3600" b="1">
                <a:solidFill>
                  <a:srgbClr val="92D050"/>
                </a:solidFill>
              </a:rPr>
              <a:t>Previous Findings (External and Internal Audits)</a:t>
            </a:r>
            <a:endParaRPr lang="en-IN" sz="3600">
              <a:solidFill>
                <a:srgbClr val="92D050"/>
              </a:solidFill>
            </a:endParaRPr>
          </a:p>
        </p:txBody>
      </p:sp>
      <p:sp>
        <p:nvSpPr>
          <p:cNvPr id="8" name="Slide Number Placeholder 1">
            <a:extLst>
              <a:ext uri="{FF2B5EF4-FFF2-40B4-BE49-F238E27FC236}">
                <a16:creationId xmlns:a16="http://schemas.microsoft.com/office/drawing/2014/main" id="{0C004988-82A6-56D8-E176-F67DC58072E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1FDE73-3F49-4102-8A6C-354E776F6B4E}" type="slidenum">
              <a:rPr kumimoji="0" lang="en-US" sz="1200" b="0" i="0" u="none" strike="noStrike" kern="1200" cap="none" spc="0" normalizeH="0" baseline="0" noProof="0" smtClean="0">
                <a:ln>
                  <a:noFill/>
                </a:ln>
                <a:solidFill>
                  <a:prstClr val="white"/>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white"/>
              </a:solidFill>
              <a:effectLst/>
              <a:uLnTx/>
              <a:uFillTx/>
              <a:latin typeface="Tahoma"/>
              <a:ea typeface="+mn-ea"/>
              <a:cs typeface="+mn-cs"/>
            </a:endParaRPr>
          </a:p>
        </p:txBody>
      </p:sp>
      <p:sp>
        <p:nvSpPr>
          <p:cNvPr id="4" name="TextBox 3">
            <a:extLst>
              <a:ext uri="{FF2B5EF4-FFF2-40B4-BE49-F238E27FC236}">
                <a16:creationId xmlns:a16="http://schemas.microsoft.com/office/drawing/2014/main" id="{B2C90613-E618-006C-B8F0-C19F0506DA8A}"/>
              </a:ext>
            </a:extLst>
          </p:cNvPr>
          <p:cNvSpPr txBox="1"/>
          <p:nvPr/>
        </p:nvSpPr>
        <p:spPr>
          <a:xfrm>
            <a:off x="2539409" y="1981955"/>
            <a:ext cx="7113182" cy="369332"/>
          </a:xfrm>
          <a:prstGeom prst="rect">
            <a:avLst/>
          </a:prstGeom>
          <a:noFill/>
        </p:spPr>
        <p:txBody>
          <a:bodyPr wrap="square" rtlCol="0">
            <a:spAutoFit/>
          </a:bodyPr>
          <a:lstStyle/>
          <a:p>
            <a:r>
              <a:rPr lang="en-US">
                <a:solidFill>
                  <a:schemeClr val="bg1"/>
                </a:solidFill>
              </a:rPr>
              <a:t>2</a:t>
            </a:r>
            <a:r>
              <a:rPr lang="en-US" baseline="30000">
                <a:solidFill>
                  <a:schemeClr val="bg1"/>
                </a:solidFill>
              </a:rPr>
              <a:t>nd</a:t>
            </a:r>
            <a:r>
              <a:rPr lang="en-US">
                <a:solidFill>
                  <a:schemeClr val="bg1"/>
                </a:solidFill>
              </a:rPr>
              <a:t> Internal Audit 2025 Corrective Action Report - TOS</a:t>
            </a:r>
            <a:endParaRPr lang="en-IN">
              <a:solidFill>
                <a:schemeClr val="bg1"/>
              </a:solidFill>
            </a:endParaRPr>
          </a:p>
        </p:txBody>
      </p:sp>
      <p:sp>
        <p:nvSpPr>
          <p:cNvPr id="3" name="TextBox 2">
            <a:extLst>
              <a:ext uri="{FF2B5EF4-FFF2-40B4-BE49-F238E27FC236}">
                <a16:creationId xmlns:a16="http://schemas.microsoft.com/office/drawing/2014/main" id="{13602462-B8C8-C2D8-BD20-B329675D0916}"/>
              </a:ext>
            </a:extLst>
          </p:cNvPr>
          <p:cNvSpPr txBox="1"/>
          <p:nvPr/>
        </p:nvSpPr>
        <p:spPr>
          <a:xfrm>
            <a:off x="1220073" y="3428903"/>
            <a:ext cx="885306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mn-lt"/>
                <a:cs typeface="+mn-lt"/>
                <a:hlinkClick r:id="rId5"/>
              </a:rPr>
              <a:t>CMMI_CORRECTIVE_ACTION_REPORT_INTERNAL_AUDIT_2IQA_VDPMT_2025.xlsx</a:t>
            </a:r>
          </a:p>
        </p:txBody>
      </p:sp>
    </p:spTree>
    <p:extLst>
      <p:ext uri="{BB962C8B-B14F-4D97-AF65-F5344CB8AC3E}">
        <p14:creationId xmlns:p14="http://schemas.microsoft.com/office/powerpoint/2010/main" val="17350192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F349B-A4C2-43BE-1097-03445F2CF864}"/>
            </a:ext>
          </a:extLst>
        </p:cNvPr>
        <p:cNvGrpSpPr/>
        <p:nvPr/>
      </p:nvGrpSpPr>
      <p:grpSpPr>
        <a:xfrm>
          <a:off x="0" y="0"/>
          <a:ext cx="0" cy="0"/>
          <a:chOff x="0" y="0"/>
          <a:chExt cx="0" cy="0"/>
        </a:xfrm>
      </p:grpSpPr>
      <p:pic>
        <p:nvPicPr>
          <p:cNvPr id="8" name="Picture 7" descr="A map of the earth with lights&#10;&#10;Description automatically generated">
            <a:extLst>
              <a:ext uri="{FF2B5EF4-FFF2-40B4-BE49-F238E27FC236}">
                <a16:creationId xmlns:a16="http://schemas.microsoft.com/office/drawing/2014/main" id="{52A86E09-CF9D-014C-34FD-5A224448B31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53EA9D9E-68D7-E574-4804-B07354EC9040}"/>
              </a:ext>
            </a:extLst>
          </p:cNvPr>
          <p:cNvSpPr/>
          <p:nvPr/>
        </p:nvSpPr>
        <p:spPr>
          <a:xfrm flipH="1" flipV="1">
            <a:off x="1907723" y="1579775"/>
            <a:ext cx="8621484" cy="5289797"/>
          </a:xfrm>
          <a:prstGeom prst="rect">
            <a:avLst/>
          </a:prstGeom>
          <a:gradFill flip="none" rotWithShape="1">
            <a:gsLst>
              <a:gs pos="0">
                <a:srgbClr val="126152">
                  <a:alpha val="36000"/>
                </a:srgbClr>
              </a:gs>
              <a:gs pos="100000">
                <a:srgbClr val="F6891F">
                  <a:alpha val="41000"/>
                </a:srgbClr>
              </a:gs>
              <a:gs pos="58000">
                <a:schemeClr val="bg1">
                  <a:lumMod val="5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2" name="TextBox 1">
            <a:extLst>
              <a:ext uri="{FF2B5EF4-FFF2-40B4-BE49-F238E27FC236}">
                <a16:creationId xmlns:a16="http://schemas.microsoft.com/office/drawing/2014/main" id="{71CB6B68-863D-8586-7C96-355907CE1CEC}"/>
              </a:ext>
            </a:extLst>
          </p:cNvPr>
          <p:cNvSpPr txBox="1"/>
          <p:nvPr/>
        </p:nvSpPr>
        <p:spPr>
          <a:xfrm>
            <a:off x="2878775" y="2924629"/>
            <a:ext cx="6434455" cy="1477328"/>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a:ln>
                  <a:noFill/>
                </a:ln>
                <a:solidFill>
                  <a:prstClr val="white"/>
                </a:solidFill>
                <a:effectLst/>
                <a:uLnTx/>
                <a:uFillTx/>
                <a:latin typeface="Tahoma"/>
                <a:ea typeface="+mn-ea"/>
                <a:cs typeface="+mn-cs"/>
              </a:rPr>
              <a:t>Thank You!</a:t>
            </a:r>
          </a:p>
        </p:txBody>
      </p:sp>
      <p:cxnSp>
        <p:nvCxnSpPr>
          <p:cNvPr id="11" name="Straight Connector 10">
            <a:extLst>
              <a:ext uri="{FF2B5EF4-FFF2-40B4-BE49-F238E27FC236}">
                <a16:creationId xmlns:a16="http://schemas.microsoft.com/office/drawing/2014/main" id="{6AFD3118-7527-A8E5-2E64-2573F0D229C7}"/>
              </a:ext>
            </a:extLst>
          </p:cNvPr>
          <p:cNvCxnSpPr>
            <a:cxnSpLocks/>
          </p:cNvCxnSpPr>
          <p:nvPr/>
        </p:nvCxnSpPr>
        <p:spPr>
          <a:xfrm>
            <a:off x="6096000" y="5181600"/>
            <a:ext cx="0" cy="1676400"/>
          </a:xfrm>
          <a:prstGeom prst="line">
            <a:avLst/>
          </a:prstGeom>
          <a:ln w="444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00F88D06-FADC-CF48-38BA-36995BD2185C}"/>
              </a:ext>
            </a:extLst>
          </p:cNvPr>
          <p:cNvSpPr/>
          <p:nvPr/>
        </p:nvSpPr>
        <p:spPr>
          <a:xfrm>
            <a:off x="5973535" y="5044869"/>
            <a:ext cx="244930" cy="244930"/>
          </a:xfrm>
          <a:prstGeom prst="ellipse">
            <a:avLst/>
          </a:prstGeom>
          <a:solidFill>
            <a:schemeClr val="bg1"/>
          </a:solidFill>
          <a:ln w="69850">
            <a:noFill/>
          </a:ln>
          <a:effectLst>
            <a:outerShdw blurRad="152400" sx="102000" sy="102000" algn="c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grpSp>
        <p:nvGrpSpPr>
          <p:cNvPr id="9" name="Group 8">
            <a:extLst>
              <a:ext uri="{FF2B5EF4-FFF2-40B4-BE49-F238E27FC236}">
                <a16:creationId xmlns:a16="http://schemas.microsoft.com/office/drawing/2014/main" id="{E6CCE435-8297-7CCB-5268-2D335F8C97CD}"/>
              </a:ext>
            </a:extLst>
          </p:cNvPr>
          <p:cNvGrpSpPr/>
          <p:nvPr/>
        </p:nvGrpSpPr>
        <p:grpSpPr>
          <a:xfrm>
            <a:off x="633327" y="2146565"/>
            <a:ext cx="8983980" cy="10554936"/>
            <a:chOff x="633327" y="2146565"/>
            <a:chExt cx="8983980" cy="10554936"/>
          </a:xfrm>
        </p:grpSpPr>
        <p:pic>
          <p:nvPicPr>
            <p:cNvPr id="4" name="Picture 3" descr="A black and grey logo&#10;&#10;Description automatically generated with medium confidence">
              <a:extLst>
                <a:ext uri="{FF2B5EF4-FFF2-40B4-BE49-F238E27FC236}">
                  <a16:creationId xmlns:a16="http://schemas.microsoft.com/office/drawing/2014/main" id="{F0B48877-FE3F-87BA-8F2D-783EEF5C853C}"/>
                </a:ext>
              </a:extLst>
            </p:cNvPr>
            <p:cNvPicPr>
              <a:picLocks noChangeAspect="1"/>
            </p:cNvPicPr>
            <p:nvPr/>
          </p:nvPicPr>
          <p:blipFill>
            <a:blip r:embed="rId4" cstate="email">
              <a:alphaModFix amt="28000"/>
              <a:extLst>
                <a:ext uri="{28A0092B-C50C-407E-A947-70E740481C1C}">
                  <a14:useLocalDpi xmlns:a14="http://schemas.microsoft.com/office/drawing/2010/main"/>
                </a:ext>
              </a:extLst>
            </a:blip>
            <a:stretch>
              <a:fillRect/>
            </a:stretch>
          </p:blipFill>
          <p:spPr>
            <a:xfrm>
              <a:off x="3627987" y="2146565"/>
              <a:ext cx="4691096" cy="8205004"/>
            </a:xfrm>
            <a:prstGeom prst="rect">
              <a:avLst/>
            </a:prstGeom>
          </p:spPr>
        </p:pic>
        <p:pic>
          <p:nvPicPr>
            <p:cNvPr id="5" name="Picture 4" descr="A black and grey logo&#10;&#10;Description automatically generated with medium confidence">
              <a:extLst>
                <a:ext uri="{FF2B5EF4-FFF2-40B4-BE49-F238E27FC236}">
                  <a16:creationId xmlns:a16="http://schemas.microsoft.com/office/drawing/2014/main" id="{B467D95B-2BFD-9100-0AD3-BF4C6C892E9F}"/>
                </a:ext>
              </a:extLst>
            </p:cNvPr>
            <p:cNvPicPr>
              <a:picLocks noChangeAspect="1"/>
            </p:cNvPicPr>
            <p:nvPr/>
          </p:nvPicPr>
          <p:blipFill>
            <a:blip r:embed="rId4" cstate="email">
              <a:alphaModFix amt="28000"/>
              <a:extLst>
                <a:ext uri="{28A0092B-C50C-407E-A947-70E740481C1C}">
                  <a14:useLocalDpi xmlns:a14="http://schemas.microsoft.com/office/drawing/2010/main"/>
                </a:ext>
              </a:extLst>
            </a:blip>
            <a:stretch>
              <a:fillRect/>
            </a:stretch>
          </p:blipFill>
          <p:spPr>
            <a:xfrm>
              <a:off x="633327" y="3782721"/>
              <a:ext cx="4691096" cy="8205004"/>
            </a:xfrm>
            <a:prstGeom prst="rect">
              <a:avLst/>
            </a:prstGeom>
          </p:spPr>
        </p:pic>
        <p:pic>
          <p:nvPicPr>
            <p:cNvPr id="6" name="Picture 5" descr="A black and grey logo&#10;&#10;Description automatically generated with medium confidence">
              <a:extLst>
                <a:ext uri="{FF2B5EF4-FFF2-40B4-BE49-F238E27FC236}">
                  <a16:creationId xmlns:a16="http://schemas.microsoft.com/office/drawing/2014/main" id="{61AEA5C4-7D2E-209B-A8F9-5DDA9F854D00}"/>
                </a:ext>
              </a:extLst>
            </p:cNvPr>
            <p:cNvPicPr>
              <a:picLocks noChangeAspect="1"/>
            </p:cNvPicPr>
            <p:nvPr/>
          </p:nvPicPr>
          <p:blipFill>
            <a:blip r:embed="rId4" cstate="email">
              <a:alphaModFix amt="28000"/>
              <a:extLst>
                <a:ext uri="{28A0092B-C50C-407E-A947-70E740481C1C}">
                  <a14:useLocalDpi xmlns:a14="http://schemas.microsoft.com/office/drawing/2010/main"/>
                </a:ext>
              </a:extLst>
            </a:blip>
            <a:stretch>
              <a:fillRect/>
            </a:stretch>
          </p:blipFill>
          <p:spPr>
            <a:xfrm>
              <a:off x="4926211" y="4496497"/>
              <a:ext cx="4691096" cy="8205004"/>
            </a:xfrm>
            <a:prstGeom prst="rect">
              <a:avLst/>
            </a:prstGeom>
          </p:spPr>
        </p:pic>
      </p:grpSp>
      <p:pic>
        <p:nvPicPr>
          <p:cNvPr id="10" name="Picture 9" descr="A white text on a black background&#10;&#10;Description automatically generated">
            <a:extLst>
              <a:ext uri="{FF2B5EF4-FFF2-40B4-BE49-F238E27FC236}">
                <a16:creationId xmlns:a16="http://schemas.microsoft.com/office/drawing/2014/main" id="{0AD91528-B6EB-DB5F-35A8-0523782BFAB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90176" y="465612"/>
            <a:ext cx="4238505" cy="1133554"/>
          </a:xfrm>
          <a:prstGeom prst="rect">
            <a:avLst/>
          </a:prstGeom>
        </p:spPr>
      </p:pic>
      <p:sp>
        <p:nvSpPr>
          <p:cNvPr id="13" name="TextBox 12">
            <a:extLst>
              <a:ext uri="{FF2B5EF4-FFF2-40B4-BE49-F238E27FC236}">
                <a16:creationId xmlns:a16="http://schemas.microsoft.com/office/drawing/2014/main" id="{27FD1E18-0D53-42E6-5B3B-951B52D556AD}"/>
              </a:ext>
            </a:extLst>
          </p:cNvPr>
          <p:cNvSpPr txBox="1"/>
          <p:nvPr/>
        </p:nvSpPr>
        <p:spPr>
          <a:xfrm>
            <a:off x="5957750" y="5516120"/>
            <a:ext cx="4108441" cy="1323439"/>
          </a:xfrm>
          <a:prstGeom prst="rect">
            <a:avLst/>
          </a:prstGeom>
          <a:noFill/>
        </p:spPr>
        <p:txBody>
          <a:bodyPr wrap="square" rtlCol="0">
            <a:spAutoFit/>
          </a:bodyPr>
          <a:lstStyle/>
          <a:p>
            <a:pPr algn="ctr"/>
            <a:r>
              <a:rPr lang="en-US" sz="1600">
                <a:solidFill>
                  <a:schemeClr val="bg1"/>
                </a:solidFill>
                <a:latin typeface="Tahoma" panose="020B0604030504040204" pitchFamily="34" charset="0"/>
                <a:ea typeface="Tahoma" panose="020B0604030504040204" pitchFamily="34" charset="0"/>
                <a:cs typeface="Tahoma" panose="020B0604030504040204" pitchFamily="34" charset="0"/>
              </a:rPr>
              <a:t>300 Enterprise Court</a:t>
            </a:r>
          </a:p>
          <a:p>
            <a:pPr algn="ctr"/>
            <a:r>
              <a:rPr lang="en-US" sz="1600">
                <a:solidFill>
                  <a:schemeClr val="bg1"/>
                </a:solidFill>
                <a:latin typeface="Tahoma" panose="020B0604030504040204" pitchFamily="34" charset="0"/>
                <a:ea typeface="Tahoma" panose="020B0604030504040204" pitchFamily="34" charset="0"/>
                <a:cs typeface="Tahoma" panose="020B0604030504040204" pitchFamily="34" charset="0"/>
              </a:rPr>
              <a:t>Bloomfield Hills, MI  48302</a:t>
            </a:r>
          </a:p>
          <a:p>
            <a:pPr algn="ctr"/>
            <a:r>
              <a:rPr lang="en-US" sz="1600">
                <a:solidFill>
                  <a:schemeClr val="bg1"/>
                </a:solidFill>
                <a:latin typeface="Tahoma" panose="020B0604030504040204" pitchFamily="34" charset="0"/>
                <a:ea typeface="Tahoma" panose="020B0604030504040204" pitchFamily="34" charset="0"/>
                <a:cs typeface="Tahoma" panose="020B0604030504040204" pitchFamily="34" charset="0"/>
              </a:rPr>
              <a:t>1866-9V2SOFT / 248-904-1700</a:t>
            </a:r>
          </a:p>
          <a:p>
            <a:pPr algn="ctr"/>
            <a:r>
              <a:rPr lang="en-US" sz="1600">
                <a:solidFill>
                  <a:schemeClr val="bg1"/>
                </a:solidFill>
                <a:latin typeface="Tahoma" panose="020B0604030504040204" pitchFamily="34" charset="0"/>
                <a:ea typeface="Tahoma" panose="020B0604030504040204" pitchFamily="34" charset="0"/>
                <a:cs typeface="Tahoma" panose="020B0604030504040204" pitchFamily="34" charset="0"/>
              </a:rPr>
              <a:t>Fax: 248-281-5269</a:t>
            </a:r>
          </a:p>
          <a:p>
            <a:pPr algn="ctr"/>
            <a:r>
              <a:rPr lang="en-US" sz="1600">
                <a:solidFill>
                  <a:schemeClr val="bg1"/>
                </a:solidFill>
                <a:latin typeface="Tahoma" panose="020B0604030504040204" pitchFamily="34" charset="0"/>
                <a:ea typeface="Tahoma" panose="020B0604030504040204" pitchFamily="34" charset="0"/>
                <a:cs typeface="Tahoma" panose="020B0604030504040204" pitchFamily="34" charset="0"/>
              </a:rPr>
              <a:t>Email: info@v2soft.com</a:t>
            </a:r>
          </a:p>
        </p:txBody>
      </p:sp>
    </p:spTree>
    <p:extLst>
      <p:ext uri="{BB962C8B-B14F-4D97-AF65-F5344CB8AC3E}">
        <p14:creationId xmlns:p14="http://schemas.microsoft.com/office/powerpoint/2010/main" val="795096414"/>
      </p:ext>
    </p:extLst>
  </p:cSld>
  <p:clrMapOvr>
    <a:masterClrMapping/>
  </p:clrMapOvr>
</p:sld>
</file>

<file path=ppt/theme/theme1.xml><?xml version="1.0" encoding="utf-8"?>
<a:theme xmlns:a="http://schemas.openxmlformats.org/drawingml/2006/main" name="V2Soft Theme">
  <a:themeElements>
    <a:clrScheme name="Custom 1">
      <a:dk1>
        <a:srgbClr val="404040"/>
      </a:dk1>
      <a:lt1>
        <a:sysClr val="window" lastClr="FFFFFF"/>
      </a:lt1>
      <a:dk2>
        <a:srgbClr val="1B4382"/>
      </a:dk2>
      <a:lt2>
        <a:srgbClr val="E7E6E6"/>
      </a:lt2>
      <a:accent1>
        <a:srgbClr val="1B4382"/>
      </a:accent1>
      <a:accent2>
        <a:srgbClr val="13C0E2"/>
      </a:accent2>
      <a:accent3>
        <a:srgbClr val="FF9000"/>
      </a:accent3>
      <a:accent4>
        <a:srgbClr val="610299"/>
      </a:accent4>
      <a:accent5>
        <a:srgbClr val="24B79A"/>
      </a:accent5>
      <a:accent6>
        <a:srgbClr val="8AAE07"/>
      </a:accent6>
      <a:hlink>
        <a:srgbClr val="00A2F9"/>
      </a:hlink>
      <a:folHlink>
        <a:srgbClr val="F26807"/>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V2Soft Theme">
  <a:themeElements>
    <a:clrScheme name="Custom 1">
      <a:dk1>
        <a:srgbClr val="404040"/>
      </a:dk1>
      <a:lt1>
        <a:sysClr val="window" lastClr="FFFFFF"/>
      </a:lt1>
      <a:dk2>
        <a:srgbClr val="1B4382"/>
      </a:dk2>
      <a:lt2>
        <a:srgbClr val="E7E6E6"/>
      </a:lt2>
      <a:accent1>
        <a:srgbClr val="1B4382"/>
      </a:accent1>
      <a:accent2>
        <a:srgbClr val="13C0E2"/>
      </a:accent2>
      <a:accent3>
        <a:srgbClr val="FF9000"/>
      </a:accent3>
      <a:accent4>
        <a:srgbClr val="610299"/>
      </a:accent4>
      <a:accent5>
        <a:srgbClr val="24B79A"/>
      </a:accent5>
      <a:accent6>
        <a:srgbClr val="8AAE07"/>
      </a:accent6>
      <a:hlink>
        <a:srgbClr val="00A2F9"/>
      </a:hlink>
      <a:folHlink>
        <a:srgbClr val="F26807"/>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V2Soft Theme">
  <a:themeElements>
    <a:clrScheme name="Custom 1">
      <a:dk1>
        <a:srgbClr val="404040"/>
      </a:dk1>
      <a:lt1>
        <a:sysClr val="window" lastClr="FFFFFF"/>
      </a:lt1>
      <a:dk2>
        <a:srgbClr val="1B4382"/>
      </a:dk2>
      <a:lt2>
        <a:srgbClr val="E7E6E6"/>
      </a:lt2>
      <a:accent1>
        <a:srgbClr val="1B4382"/>
      </a:accent1>
      <a:accent2>
        <a:srgbClr val="13C0E2"/>
      </a:accent2>
      <a:accent3>
        <a:srgbClr val="FF9000"/>
      </a:accent3>
      <a:accent4>
        <a:srgbClr val="610299"/>
      </a:accent4>
      <a:accent5>
        <a:srgbClr val="24B79A"/>
      </a:accent5>
      <a:accent6>
        <a:srgbClr val="8AAE07"/>
      </a:accent6>
      <a:hlink>
        <a:srgbClr val="00A2F9"/>
      </a:hlink>
      <a:folHlink>
        <a:srgbClr val="F26807"/>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20186da8-fffa-4f21-994e-09989bbc1eb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46B31CBE01F7F4F8D41D2DABCB47478" ma:contentTypeVersion="17" ma:contentTypeDescription="Create a new document." ma:contentTypeScope="" ma:versionID="46f8b6f1c72916a5f722f222ae3a75c7">
  <xsd:schema xmlns:xsd="http://www.w3.org/2001/XMLSchema" xmlns:xs="http://www.w3.org/2001/XMLSchema" xmlns:p="http://schemas.microsoft.com/office/2006/metadata/properties" xmlns:ns3="20186da8-fffa-4f21-994e-09989bbc1eb8" xmlns:ns4="bc38cc63-fabf-465c-b1c8-4455591e009d" targetNamespace="http://schemas.microsoft.com/office/2006/metadata/properties" ma:root="true" ma:fieldsID="d22d77d9d534b704988ac5913a2644b3" ns3:_="" ns4:_="">
    <xsd:import namespace="20186da8-fffa-4f21-994e-09989bbc1eb8"/>
    <xsd:import namespace="bc38cc63-fabf-465c-b1c8-4455591e009d"/>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LengthInSeconds" minOccurs="0"/>
                <xsd:element ref="ns3:MediaServiceAutoKeyPoints" minOccurs="0"/>
                <xsd:element ref="ns3:MediaServiceKeyPoints" minOccurs="0"/>
                <xsd:element ref="ns3:_activity" minOccurs="0"/>
                <xsd:element ref="ns3:MediaServiceGenerationTime" minOccurs="0"/>
                <xsd:element ref="ns3:MediaServiceEventHashCode" minOccurs="0"/>
                <xsd:element ref="ns3:MediaServiceOCR"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186da8-fffa-4f21-994e-09989bbc1e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_activity" ma:index="18" nillable="true" ma:displayName="_activity" ma:hidden="true" ma:internalName="_activity">
      <xsd:simpleType>
        <xsd:restriction base="dms:Note"/>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c38cc63-fabf-465c-b1c8-4455591e009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518CF48-C371-478A-87AB-D22C6135F176}">
  <ds:schemaRefs>
    <ds:schemaRef ds:uri="http://schemas.microsoft.com/office/infopath/2007/PartnerControls"/>
    <ds:schemaRef ds:uri="http://www.w3.org/XML/1998/namespace"/>
    <ds:schemaRef ds:uri="20186da8-fffa-4f21-994e-09989bbc1eb8"/>
    <ds:schemaRef ds:uri="http://schemas.microsoft.com/office/2006/metadata/properties"/>
    <ds:schemaRef ds:uri="http://schemas.microsoft.com/office/2006/documentManagement/types"/>
    <ds:schemaRef ds:uri="http://purl.org/dc/elements/1.1/"/>
    <ds:schemaRef ds:uri="http://schemas.openxmlformats.org/package/2006/metadata/core-properties"/>
    <ds:schemaRef ds:uri="bc38cc63-fabf-465c-b1c8-4455591e009d"/>
    <ds:schemaRef ds:uri="http://purl.org/dc/dcmitype/"/>
    <ds:schemaRef ds:uri="http://purl.org/dc/terms/"/>
  </ds:schemaRefs>
</ds:datastoreItem>
</file>

<file path=customXml/itemProps2.xml><?xml version="1.0" encoding="utf-8"?>
<ds:datastoreItem xmlns:ds="http://schemas.openxmlformats.org/officeDocument/2006/customXml" ds:itemID="{5C1D08B8-4015-485E-8238-A5C9F1601DE2}">
  <ds:schemaRefs>
    <ds:schemaRef ds:uri="http://schemas.microsoft.com/sharepoint/v3/contenttype/forms"/>
  </ds:schemaRefs>
</ds:datastoreItem>
</file>

<file path=customXml/itemProps3.xml><?xml version="1.0" encoding="utf-8"?>
<ds:datastoreItem xmlns:ds="http://schemas.openxmlformats.org/officeDocument/2006/customXml" ds:itemID="{603988D9-827B-42F9-97F6-215C52BF969C}">
  <ds:schemaRefs>
    <ds:schemaRef ds:uri="20186da8-fffa-4f21-994e-09989bbc1eb8"/>
    <ds:schemaRef ds:uri="bc38cc63-fabf-465c-b1c8-4455591e009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108</TotalTime>
  <Words>2364</Words>
  <Application>Microsoft Office PowerPoint</Application>
  <PresentationFormat>Widescreen</PresentationFormat>
  <Paragraphs>302</Paragraphs>
  <Slides>14</Slides>
  <Notes>14</Notes>
  <HiddenSlides>0</HiddenSlides>
  <MMClips>0</MMClips>
  <ScaleCrop>false</ScaleCrop>
  <HeadingPairs>
    <vt:vector size="6" baseType="variant">
      <vt:variant>
        <vt:lpstr>Fonts Used</vt:lpstr>
      </vt:variant>
      <vt:variant>
        <vt:i4>13</vt:i4>
      </vt:variant>
      <vt:variant>
        <vt:lpstr>Theme</vt:lpstr>
      </vt:variant>
      <vt:variant>
        <vt:i4>3</vt:i4>
      </vt:variant>
      <vt:variant>
        <vt:lpstr>Slide Titles</vt:lpstr>
      </vt:variant>
      <vt:variant>
        <vt:i4>14</vt:i4>
      </vt:variant>
    </vt:vector>
  </HeadingPairs>
  <TitlesOfParts>
    <vt:vector size="30" baseType="lpstr">
      <vt:lpstr>Aptos</vt:lpstr>
      <vt:lpstr>Arial</vt:lpstr>
      <vt:lpstr>Calibri</vt:lpstr>
      <vt:lpstr>DejaVu Sans</vt:lpstr>
      <vt:lpstr>Gill Sans</vt:lpstr>
      <vt:lpstr>Poppins</vt:lpstr>
      <vt:lpstr>Poppins Medium</vt:lpstr>
      <vt:lpstr>Segoe UI (Headings)</vt:lpstr>
      <vt:lpstr>Tahoma</vt:lpstr>
      <vt:lpstr>Times New Roman</vt:lpstr>
      <vt:lpstr>Vardana</vt:lpstr>
      <vt:lpstr>Verdana</vt:lpstr>
      <vt:lpstr>Wingdings</vt:lpstr>
      <vt:lpstr>V2Soft Theme</vt:lpstr>
      <vt:lpstr>4_V2Soft Theme</vt:lpstr>
      <vt:lpstr>2_V2Soft Theme</vt:lpstr>
      <vt:lpstr>PowerPoint Presentation</vt:lpstr>
      <vt:lpstr>VDPMT Summary</vt:lpstr>
      <vt:lpstr>Team Size &amp; Technology</vt:lpstr>
      <vt:lpstr>Client Details</vt:lpstr>
      <vt:lpstr>Roles and Responsibilities</vt:lpstr>
      <vt:lpstr>Roles and Responsibilities</vt:lpstr>
      <vt:lpstr>Roles and Responsibilities</vt:lpstr>
      <vt:lpstr>Roles and Responsibilities</vt:lpstr>
      <vt:lpstr>Policies and Procedures Applicable</vt:lpstr>
      <vt:lpstr>Risks</vt:lpstr>
      <vt:lpstr>Controls Applicable - ISMS Checklist </vt:lpstr>
      <vt:lpstr>Measurement Metrics</vt:lpstr>
      <vt:lpstr>Previous Findings (External and Internal Audits)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State Of Michigan - V2Soft AI SDLC Deck</dc:title>
  <dc:creator>Kunal A</dc:creator>
  <cp:keywords>State Of Michigan; V2Soft AI SDLC Deck, Laura Brancheau; Londa Wilkes; Lewis LaVasseur; Ajay Singh; Davain McClain; and Jeanette Clark</cp:keywords>
  <cp:lastModifiedBy>Nisha Satheesh</cp:lastModifiedBy>
  <cp:revision>3</cp:revision>
  <cp:lastPrinted>2024-07-11T14:59:53Z</cp:lastPrinted>
  <dcterms:created xsi:type="dcterms:W3CDTF">2023-08-03T07:46:29Z</dcterms:created>
  <dcterms:modified xsi:type="dcterms:W3CDTF">2025-09-04T12:29:50Z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0x010100C46B31CBE01F7F4F8D41D2DABCB47478</vt:lpwstr>
  </property>
  <property fmtid="{D5CDD505-2E9C-101B-9397-08002B2CF9AE}" pid="3" name="MediaServiceImageTags">
    <vt:lpwstr/>
  </property>
</Properties>
</file>