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94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Deconinck" userId="aa907141-c381-475d-9dff-ecf44d06c4c3" providerId="ADAL" clId="{9FDBB027-6191-4E9C-8995-913583B0BE8E}"/>
    <pc:docChg chg="custSel addSld delSld modSld sldOrd">
      <pc:chgData name="Patrick Deconinck" userId="aa907141-c381-475d-9dff-ecf44d06c4c3" providerId="ADAL" clId="{9FDBB027-6191-4E9C-8995-913583B0BE8E}" dt="2025-09-08T04:34:29.044" v="135" actId="20577"/>
      <pc:docMkLst>
        <pc:docMk/>
      </pc:docMkLst>
      <pc:sldChg chg="modSp mod ord">
        <pc:chgData name="Patrick Deconinck" userId="aa907141-c381-475d-9dff-ecf44d06c4c3" providerId="ADAL" clId="{9FDBB027-6191-4E9C-8995-913583B0BE8E}" dt="2025-09-08T04:33:53.355" v="86" actId="20577"/>
        <pc:sldMkLst>
          <pc:docMk/>
          <pc:sldMk cId="357160828" sldId="257"/>
        </pc:sldMkLst>
        <pc:spChg chg="mod">
          <ac:chgData name="Patrick Deconinck" userId="aa907141-c381-475d-9dff-ecf44d06c4c3" providerId="ADAL" clId="{9FDBB027-6191-4E9C-8995-913583B0BE8E}" dt="2025-09-08T04:33:53.355" v="86" actId="20577"/>
          <ac:spMkLst>
            <pc:docMk/>
            <pc:sldMk cId="357160828" sldId="257"/>
            <ac:spMk id="4" creationId="{489C26F6-0884-B1BD-D12C-4BC4130A59EE}"/>
          </ac:spMkLst>
        </pc:spChg>
      </pc:sldChg>
      <pc:sldChg chg="delSp modSp add mod">
        <pc:chgData name="Patrick Deconinck" userId="aa907141-c381-475d-9dff-ecf44d06c4c3" providerId="ADAL" clId="{9FDBB027-6191-4E9C-8995-913583B0BE8E}" dt="2025-09-08T04:32:50.885" v="24" actId="20577"/>
        <pc:sldMkLst>
          <pc:docMk/>
          <pc:sldMk cId="249146857" sldId="258"/>
        </pc:sldMkLst>
        <pc:spChg chg="mod">
          <ac:chgData name="Patrick Deconinck" userId="aa907141-c381-475d-9dff-ecf44d06c4c3" providerId="ADAL" clId="{9FDBB027-6191-4E9C-8995-913583B0BE8E}" dt="2025-09-08T04:32:50.885" v="24" actId="20577"/>
          <ac:spMkLst>
            <pc:docMk/>
            <pc:sldMk cId="249146857" sldId="258"/>
            <ac:spMk id="4" creationId="{8EB83A5F-2785-CC99-1F0E-B19833D49E55}"/>
          </ac:spMkLst>
        </pc:spChg>
        <pc:picChg chg="del">
          <ac:chgData name="Patrick Deconinck" userId="aa907141-c381-475d-9dff-ecf44d06c4c3" providerId="ADAL" clId="{9FDBB027-6191-4E9C-8995-913583B0BE8E}" dt="2025-09-08T04:31:58.358" v="1" actId="478"/>
          <ac:picMkLst>
            <pc:docMk/>
            <pc:sldMk cId="249146857" sldId="258"/>
            <ac:picMk id="3" creationId="{AF3A7A7C-6150-249D-6456-218A249F128B}"/>
          </ac:picMkLst>
        </pc:picChg>
      </pc:sldChg>
      <pc:sldChg chg="modSp add mod">
        <pc:chgData name="Patrick Deconinck" userId="aa907141-c381-475d-9dff-ecf44d06c4c3" providerId="ADAL" clId="{9FDBB027-6191-4E9C-8995-913583B0BE8E}" dt="2025-09-08T04:33:36.150" v="70" actId="20577"/>
        <pc:sldMkLst>
          <pc:docMk/>
          <pc:sldMk cId="288396362" sldId="259"/>
        </pc:sldMkLst>
        <pc:spChg chg="mod">
          <ac:chgData name="Patrick Deconinck" userId="aa907141-c381-475d-9dff-ecf44d06c4c3" providerId="ADAL" clId="{9FDBB027-6191-4E9C-8995-913583B0BE8E}" dt="2025-09-08T04:33:36.150" v="70" actId="20577"/>
          <ac:spMkLst>
            <pc:docMk/>
            <pc:sldMk cId="288396362" sldId="259"/>
            <ac:spMk id="4" creationId="{1D8C8708-ECBD-D140-BEFF-3F4E7B41BBEB}"/>
          </ac:spMkLst>
        </pc:spChg>
      </pc:sldChg>
      <pc:sldChg chg="add del">
        <pc:chgData name="Patrick Deconinck" userId="aa907141-c381-475d-9dff-ecf44d06c4c3" providerId="ADAL" clId="{9FDBB027-6191-4E9C-8995-913583B0BE8E}" dt="2025-09-08T04:32:57.183" v="25" actId="47"/>
        <pc:sldMkLst>
          <pc:docMk/>
          <pc:sldMk cId="715555433" sldId="259"/>
        </pc:sldMkLst>
      </pc:sldChg>
      <pc:sldChg chg="modSp add mod">
        <pc:chgData name="Patrick Deconinck" userId="aa907141-c381-475d-9dff-ecf44d06c4c3" providerId="ADAL" clId="{9FDBB027-6191-4E9C-8995-913583B0BE8E}" dt="2025-09-08T04:34:10.666" v="114" actId="6549"/>
        <pc:sldMkLst>
          <pc:docMk/>
          <pc:sldMk cId="2606477977" sldId="260"/>
        </pc:sldMkLst>
        <pc:spChg chg="mod">
          <ac:chgData name="Patrick Deconinck" userId="aa907141-c381-475d-9dff-ecf44d06c4c3" providerId="ADAL" clId="{9FDBB027-6191-4E9C-8995-913583B0BE8E}" dt="2025-09-08T04:34:10.666" v="114" actId="6549"/>
          <ac:spMkLst>
            <pc:docMk/>
            <pc:sldMk cId="2606477977" sldId="260"/>
            <ac:spMk id="4" creationId="{B9BA06B2-7D4D-E13C-3D08-563E0EB3C00E}"/>
          </ac:spMkLst>
        </pc:spChg>
      </pc:sldChg>
      <pc:sldChg chg="modSp add mod">
        <pc:chgData name="Patrick Deconinck" userId="aa907141-c381-475d-9dff-ecf44d06c4c3" providerId="ADAL" clId="{9FDBB027-6191-4E9C-8995-913583B0BE8E}" dt="2025-09-08T04:34:29.044" v="135" actId="20577"/>
        <pc:sldMkLst>
          <pc:docMk/>
          <pc:sldMk cId="3323542231" sldId="261"/>
        </pc:sldMkLst>
        <pc:spChg chg="mod">
          <ac:chgData name="Patrick Deconinck" userId="aa907141-c381-475d-9dff-ecf44d06c4c3" providerId="ADAL" clId="{9FDBB027-6191-4E9C-8995-913583B0BE8E}" dt="2025-09-08T04:34:29.044" v="135" actId="20577"/>
          <ac:spMkLst>
            <pc:docMk/>
            <pc:sldMk cId="3323542231" sldId="261"/>
            <ac:spMk id="4" creationId="{5C7ADAC0-40BB-8541-9370-AD34EEDD49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0982-9464-CF2E-3A33-B3730B9E9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4085CB-D0EC-D2DE-2DB1-79C2242E00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91589-AC88-4C11-3067-F5624921A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39FD4-E912-53F8-DF61-158611BB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301F6-9A10-0BA5-068C-59A3E7CC7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3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399C8-1080-39B1-DA32-9866830A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7DCF7-C531-F0DD-BC65-2F9DCBD76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04680-9CE0-0CEE-790A-4FCD4A1E2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BD702-D9F1-3085-DAD6-1ECF4A24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B02A7-09AA-D2EC-C28A-74D0DD8C0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4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B3559-689A-DAEC-7392-D54CC701D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4E3AF-9608-53E8-4325-3329885E5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B8E21-E653-3BDA-5FD1-5972354FD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2A583-B3E8-B8E5-4950-E3966316F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A7430-425D-6953-59F6-3CB39AA8F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8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BD67-1F98-15C6-6C3E-E32560FFE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EE82B-9B7B-D5C5-7A02-C4F26EBCB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B8906-24D0-7BAC-EDB0-66FF9CE6A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DE33D-1236-25CA-98FE-645EE4DE5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2C2DD-BB1A-5B7E-5030-ACBFD8AA9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C4A91A-AA77-0451-4897-56E66FC71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0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08F6-9D0F-F32D-48EB-52BDBDC7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57105-AAE6-7D5F-49FF-EB6473A3F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DA9413-23C9-0865-44EB-152179965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554A32-64D9-B260-E0F7-18EF26022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4C8879-D304-7582-1360-452110321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6CBA8A-7C2A-EB8F-99AE-1D6605418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6C8DD9-76CD-8137-B28F-A854F747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8342AA-0AFF-CB65-C19A-4FB95AB9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0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8F379-AF0A-63BB-2652-4591EFF8B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342A05-F394-1F77-E880-A116C64E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F99C3C-25BA-DF8A-198E-3DEB8797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4F524-8C29-3402-AED2-2CFBB544D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33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3D1396-8886-554B-32E6-E3B608D1C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B0A753-1924-3B91-9011-2C4210C3B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25677-AE44-7384-0919-76B215E7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5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C87D0-F0A5-69F5-3AC3-DECAB6A29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A4DB8-7BFD-3CC7-6EEF-E1DC99624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D0F9D-D8EB-3316-5BF9-C21D542A5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683FE-BBB2-FE61-2E67-61283C805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5E131-BBF1-8979-ED81-3A3437BBD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EC8C4-3ED6-6FCC-D5F4-7918F2868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9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542A-D9FF-FD57-B4C1-527D5FE27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BED218-230C-E0DE-D90D-6A5C54C76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AF174-93AE-4101-44AA-C031169C3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007DC-A02E-8B81-FF9D-13372D2A3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A1865-DF80-EA84-41D7-A3CF0F9D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7F1D8-DDF7-FB7A-5484-9CACF45CF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7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243BF-BFC4-49C5-F38D-A49789F3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808377-092E-2298-8361-C176796B3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592A5-9375-8BB7-CB31-92CCA57F3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BE832-B459-882A-0D80-249EB18A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57B0C-AFD7-D7F4-EBF2-0A2B92B77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678C2-73E7-5EF7-6C11-45AA6C8167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B0268-6372-6789-0FE0-386EDB93A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9814C-A7F5-26E0-0A13-BA4C79F5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32B3A-F16A-54BE-BF7E-EAE31956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86140-F0AB-C66B-62AB-BE0FDD914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5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663CB2-CA3D-2DBD-42E0-963F6DEE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C6C4A-6B7A-F8B8-A81D-B41954826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6C013-306C-1828-0FEF-06A7E5F1D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B41A42-6CCD-432C-9651-83E0F7515F03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1BDA2-89DC-8E9C-2769-C8785F034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A6528-3815-7D9A-5F63-4197FDED9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DC8DCF-0038-4F50-A473-88875DEA7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2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2C183-2B04-C0F4-79BE-399B592D7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B83A5F-2785-CC99-1F0E-B19833D49E55}"/>
              </a:ext>
            </a:extLst>
          </p:cNvPr>
          <p:cNvSpPr txBox="1"/>
          <p:nvPr/>
        </p:nvSpPr>
        <p:spPr>
          <a:xfrm>
            <a:off x="2784143" y="716507"/>
            <a:ext cx="515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Sustainable cleaning products – Situation analysis</a:t>
            </a:r>
          </a:p>
        </p:txBody>
      </p:sp>
    </p:spTree>
    <p:extLst>
      <p:ext uri="{BB962C8B-B14F-4D97-AF65-F5344CB8AC3E}">
        <p14:creationId xmlns:p14="http://schemas.microsoft.com/office/powerpoint/2010/main" val="2491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EE9255C-6CFD-46C9-2885-555ACAE61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737" y="1573369"/>
            <a:ext cx="6980525" cy="37112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9C26F6-0884-B1BD-D12C-4BC4130A59EE}"/>
              </a:ext>
            </a:extLst>
          </p:cNvPr>
          <p:cNvSpPr txBox="1"/>
          <p:nvPr/>
        </p:nvSpPr>
        <p:spPr>
          <a:xfrm>
            <a:off x="2784143" y="716507"/>
            <a:ext cx="4498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Sustainable cleaning products – Top Brands</a:t>
            </a:r>
          </a:p>
        </p:txBody>
      </p:sp>
    </p:spTree>
    <p:extLst>
      <p:ext uri="{BB962C8B-B14F-4D97-AF65-F5344CB8AC3E}">
        <p14:creationId xmlns:p14="http://schemas.microsoft.com/office/powerpoint/2010/main" val="35716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5D73A-C226-AE49-5346-CFAAFF118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8C8708-ECBD-D140-BEFF-3F4E7B41BBEB}"/>
              </a:ext>
            </a:extLst>
          </p:cNvPr>
          <p:cNvSpPr txBox="1"/>
          <p:nvPr/>
        </p:nvSpPr>
        <p:spPr>
          <a:xfrm>
            <a:off x="2784143" y="716507"/>
            <a:ext cx="5864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Sustainable cleaning products – Market size next 10 years</a:t>
            </a:r>
          </a:p>
        </p:txBody>
      </p:sp>
    </p:spTree>
    <p:extLst>
      <p:ext uri="{BB962C8B-B14F-4D97-AF65-F5344CB8AC3E}">
        <p14:creationId xmlns:p14="http://schemas.microsoft.com/office/powerpoint/2010/main" val="288396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C2E4E-1B6A-79D3-4724-90F6306C6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BA06B2-7D4D-E13C-3D08-563E0EB3C00E}"/>
              </a:ext>
            </a:extLst>
          </p:cNvPr>
          <p:cNvSpPr txBox="1"/>
          <p:nvPr/>
        </p:nvSpPr>
        <p:spPr>
          <a:xfrm>
            <a:off x="2784143" y="716507"/>
            <a:ext cx="4613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Sustainable cleaning products – Innovation</a:t>
            </a:r>
          </a:p>
        </p:txBody>
      </p:sp>
    </p:spTree>
    <p:extLst>
      <p:ext uri="{BB962C8B-B14F-4D97-AF65-F5344CB8AC3E}">
        <p14:creationId xmlns:p14="http://schemas.microsoft.com/office/powerpoint/2010/main" val="260647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770DD-11A1-C216-6B27-36014273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7ADAC0-40BB-8541-9370-AD34EEDD49E3}"/>
              </a:ext>
            </a:extLst>
          </p:cNvPr>
          <p:cNvSpPr txBox="1"/>
          <p:nvPr/>
        </p:nvSpPr>
        <p:spPr>
          <a:xfrm>
            <a:off x="2784143" y="716507"/>
            <a:ext cx="442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Sustainable cleaning products – Financials</a:t>
            </a:r>
          </a:p>
        </p:txBody>
      </p:sp>
    </p:spTree>
    <p:extLst>
      <p:ext uri="{BB962C8B-B14F-4D97-AF65-F5344CB8AC3E}">
        <p14:creationId xmlns:p14="http://schemas.microsoft.com/office/powerpoint/2010/main" val="3323542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Deconinck</dc:creator>
  <cp:lastModifiedBy>Patrick Deconinck</cp:lastModifiedBy>
  <cp:revision>1</cp:revision>
  <dcterms:created xsi:type="dcterms:W3CDTF">2025-09-08T04:11:04Z</dcterms:created>
  <dcterms:modified xsi:type="dcterms:W3CDTF">2025-09-08T04:34:38Z</dcterms:modified>
</cp:coreProperties>
</file>