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50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trick Deconinck" userId="aa907141-c381-475d-9dff-ecf44d06c4c3" providerId="ADAL" clId="{9FDBB027-6191-4E9C-8995-913583B0BE8E}"/>
    <pc:docChg chg="custSel addSld modSld">
      <pc:chgData name="Patrick Deconinck" userId="aa907141-c381-475d-9dff-ecf44d06c4c3" providerId="ADAL" clId="{9FDBB027-6191-4E9C-8995-913583B0BE8E}" dt="2026-01-17T15:21:21.637" v="156" actId="1076"/>
      <pc:docMkLst>
        <pc:docMk/>
      </pc:docMkLst>
      <pc:sldChg chg="modSp add mod">
        <pc:chgData name="Patrick Deconinck" userId="aa907141-c381-475d-9dff-ecf44d06c4c3" providerId="ADAL" clId="{9FDBB027-6191-4E9C-8995-913583B0BE8E}" dt="2026-01-17T15:21:21.637" v="156" actId="1076"/>
        <pc:sldMkLst>
          <pc:docMk/>
          <pc:sldMk cId="2141705232" sldId="258"/>
        </pc:sldMkLst>
        <pc:picChg chg="mod">
          <ac:chgData name="Patrick Deconinck" userId="aa907141-c381-475d-9dff-ecf44d06c4c3" providerId="ADAL" clId="{9FDBB027-6191-4E9C-8995-913583B0BE8E}" dt="2026-01-17T15:21:21.637" v="156" actId="1076"/>
          <ac:picMkLst>
            <pc:docMk/>
            <pc:sldMk cId="2141705232" sldId="258"/>
            <ac:picMk id="3" creationId="{4378062B-A438-9361-A1CB-5CB81EE115F7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9B633-459D-4C03-A385-5C6E6B6F815D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6B9FA2-7BA3-423A-AC1D-69B854101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500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6B9FA2-7BA3-423A-AC1D-69B85410177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7558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7192AA-4467-104D-155A-85F12ED16E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C314F93-E1D8-0A2C-321D-6494990DB3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0B1B5F-9BB0-1F12-1268-1FB981188B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40BC7A-1B41-4E25-7CA8-E82F5AA910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6B9FA2-7BA3-423A-AC1D-69B85410177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264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92262-E87E-B8DD-80B8-1606F5144B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6690AB-634C-80D6-FBFA-0E6356BB95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09F97A-4734-CD0F-CD20-32DDAED46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70F36-D8EF-4D42-9C3C-184E02735E9C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DD74E0-15D8-1C2F-F390-E830270FE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E61048-E195-2E97-B314-55D9FF98F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8CED0-0373-48D6-B1D3-8FB931661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80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70517-88F8-46C0-8C77-F1A261371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9B976E-95DE-8FA9-B6C1-4909C820AB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885BD1-D94D-FA94-4604-260B2325B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70F36-D8EF-4D42-9C3C-184E02735E9C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5A08C8-468D-01A2-1DF9-1AB0ECA28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189497-2148-44F3-F7D0-B36D56D29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8CED0-0373-48D6-B1D3-8FB931661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209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F119EC3-8209-1EA7-3DAC-B3FCED205A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57CF48-5B8D-E5D8-562D-F1564F32D2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115ED6-A78A-C5F5-C491-6F7CC83F9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70F36-D8EF-4D42-9C3C-184E02735E9C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B77C76-52B5-796C-6903-87EC75FBB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CACE25-951A-A3E6-7D19-EAD089F8D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8CED0-0373-48D6-B1D3-8FB931661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060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E87E9-71B2-A916-84B7-178C25D6D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75D9BD-B8BE-D3A5-44B7-45688F9D89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7E47EF-2D5A-C731-1B41-677F1D6CC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70F36-D8EF-4D42-9C3C-184E02735E9C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23A026-13CD-7761-640E-0CEAEEB74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B3FAF5-E8F2-6687-7A48-434CF8D8B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8CED0-0373-48D6-B1D3-8FB931661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820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EA3DC-BE96-0C09-6D80-D8B7FF4B6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EE7838-BA9E-79DA-7E27-6D6154C22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8B5E40-998A-EB02-9637-8F5DB6851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70F36-D8EF-4D42-9C3C-184E02735E9C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7E3F28-8BB7-23AF-D260-A135D3171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A35850-153E-A317-AA68-6093D5B0C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8CED0-0373-48D6-B1D3-8FB931661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145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5DCE1-D0CE-6708-824C-304A0B22F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3B307F-538D-0180-4F22-5D6ABDAD17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54A733-9DC6-9F92-E0D9-2661884433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399443-0C81-1FB8-89CE-C7E097E68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70F36-D8EF-4D42-9C3C-184E02735E9C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415312-40CD-8DF5-63C4-D38AC8AA2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682369-AB08-7190-6B2E-87DE1E1F7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8CED0-0373-48D6-B1D3-8FB931661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62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7B772-080A-11E2-3467-4FCF45043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165A2E-5435-59B3-C932-115A9FF78D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ABD021-EB27-08EF-AA92-6DEEFAC82A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0CCA0D-1C5D-36E6-CB36-186DF29932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6E039B-1D89-B44A-44ED-A581374ABF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A22988-C90B-1831-E997-22FDA68F9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70F36-D8EF-4D42-9C3C-184E02735E9C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BC3F56-AA12-8631-BD54-C0C35C722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AE8AA1-5EA8-DD95-214D-9FC8C43DD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8CED0-0373-48D6-B1D3-8FB931661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62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FFCFE-CB52-B1B8-C074-E0723EEAC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7CD5D4-A2FC-9A42-29C8-57ED3289B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70F36-D8EF-4D42-9C3C-184E02735E9C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02B0CE-3CFC-0FAE-4977-0655270D3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025E1E-8D64-1C2D-8827-EF88635DD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8CED0-0373-48D6-B1D3-8FB931661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083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313518-AF60-5E7B-96FC-B8E077434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70F36-D8EF-4D42-9C3C-184E02735E9C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490415-3948-B7A0-5129-2BA178B7D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6C06B8-999C-7EDA-BC1D-992C9B862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8CED0-0373-48D6-B1D3-8FB931661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720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2E671-2812-445D-4963-9EC535AC5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429DB5-6BC6-F10E-1821-D680658D94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867D52-C1D3-B91C-933D-CFD49195CD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CC09CE-C518-9136-19FB-9A23A8FD0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70F36-D8EF-4D42-9C3C-184E02735E9C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65CDFD-6C64-5CDB-9596-17B9B527B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F2BADB-2FFD-D095-E854-F3C875C58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8CED0-0373-48D6-B1D3-8FB931661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662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8C06B-8D37-5CBD-1462-F70AB5E53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F5DE8D-92C7-C544-FF01-5B38D55D8C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47DC68-0439-82AE-F02E-8464C4D7A3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72B298-C3A4-F4E9-D6CC-8C70F6757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70F36-D8EF-4D42-9C3C-184E02735E9C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8F1309-B6B4-F960-3A05-7AEEF037E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01D1FC-AE11-816C-48E7-852009AAA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8CED0-0373-48D6-B1D3-8FB931661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839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FF4A922-2426-9E5D-5522-4FBB568FB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EC6A8D-8D1C-9F3C-1E69-5DADA5E6AF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7CF0F3-A15A-21DD-5046-68CD4BCCFE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570F36-D8EF-4D42-9C3C-184E02735E9C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416E84-D244-6984-6D4D-AB7A8E1A98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4F8CF7-A2DB-4DAE-9561-1DF02AE00E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F8CED0-0373-48D6-B1D3-8FB931661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248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white text on a black background&#10;&#10;AI-generated content may be incorrect.">
            <a:extLst>
              <a:ext uri="{FF2B5EF4-FFF2-40B4-BE49-F238E27FC236}">
                <a16:creationId xmlns:a16="http://schemas.microsoft.com/office/drawing/2014/main" id="{2DD2FCCF-618D-33E4-4462-831D861CC4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74602" b="4903"/>
          <a:stretch>
            <a:fillRect/>
          </a:stretch>
        </p:blipFill>
        <p:spPr>
          <a:xfrm>
            <a:off x="311725" y="342256"/>
            <a:ext cx="1648693" cy="1329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6738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C24622-D5A4-F7C5-D8C3-5037CDF3A1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2" descr="TeraOpenScience: Unlocking the Future of Innovation">
            <a:extLst>
              <a:ext uri="{FF2B5EF4-FFF2-40B4-BE49-F238E27FC236}">
                <a16:creationId xmlns:a16="http://schemas.microsoft.com/office/drawing/2014/main" id="{73D152F1-B3FC-5279-60F8-9834859F86F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486650" y="414099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228AA97-CF26-A692-1078-2F02A4722D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115640"/>
            <a:ext cx="6095999" cy="1313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5301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017C12-A4D7-5550-1CB2-6489EFC903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2" descr="TeraOpenScience: Unlocking the Future of Innovation">
            <a:extLst>
              <a:ext uri="{FF2B5EF4-FFF2-40B4-BE49-F238E27FC236}">
                <a16:creationId xmlns:a16="http://schemas.microsoft.com/office/drawing/2014/main" id="{A2B99731-6A86-0CD6-4A1D-609DE05B90B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486650" y="414099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378062B-A438-9361-A1CB-5CB81EE115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34513"/>
            <a:ext cx="6095999" cy="1313359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141705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</TotalTime>
  <Words>2</Words>
  <Application>Microsoft Office PowerPoint</Application>
  <PresentationFormat>Widescreen</PresentationFormat>
  <Paragraphs>2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Patrick Deconinck</dc:creator>
  <cp:lastModifiedBy>Patrick Deconinck</cp:lastModifiedBy>
  <cp:revision>1</cp:revision>
  <dcterms:created xsi:type="dcterms:W3CDTF">2025-11-25T17:08:25Z</dcterms:created>
  <dcterms:modified xsi:type="dcterms:W3CDTF">2026-01-17T15:21:22Z</dcterms:modified>
</cp:coreProperties>
</file>