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31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51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77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2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2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1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3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9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5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6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5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4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02C4C-4457-D690-D21A-C822EFB25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86" b="8345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851FB-5147-F3E9-7EE0-083F29625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/>
          </a:bodyPr>
          <a:lstStyle/>
          <a:p>
            <a:r>
              <a:rPr lang="en-US" sz="6000"/>
              <a:t>prashant</a:t>
            </a:r>
            <a:endParaRPr lang="en-IN" sz="6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BDBD2-C0D4-B0FC-4DDA-377E7C661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/>
          </a:bodyPr>
          <a:lstStyle/>
          <a:p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119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Bierstadt</vt:lpstr>
      <vt:lpstr>Neue Haas Grotesk Text Pro</vt:lpstr>
      <vt:lpstr>GestaltVTI</vt:lpstr>
      <vt:lpstr>prashant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Kola Prashant</dc:creator>
  <cp:lastModifiedBy>Kola Prashant</cp:lastModifiedBy>
  <cp:revision>1</cp:revision>
  <dcterms:created xsi:type="dcterms:W3CDTF">2025-10-14T06:46:15Z</dcterms:created>
  <dcterms:modified xsi:type="dcterms:W3CDTF">2025-10-14T06:46:53Z</dcterms:modified>
</cp:coreProperties>
</file>